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8E77"/>
    <a:srgbClr val="FFFF00"/>
    <a:srgbClr val="00FF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EE108-724C-4BB7-BC17-AAD537ABB839}" type="datetimeFigureOut">
              <a:rPr lang="en-US" smtClean="0"/>
              <a:pPr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A49D-5C6A-4ECC-882E-8F778B3817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sgovinfo.about.com/od/thepresidentandcabinet/a/presrequire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lassroomclipart.com/clipart/Clipart/States/Texas.htm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classroomclipart.com/clipart/Clipart/States/New_York.htm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classroomclipart.com/clipart/Clipart/States/California.htm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classroomclipart.com/clipart/Clipart/States/Missouri.htm" TargetMode="Externa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Name(s)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903274"/>
            <a:ext cx="766139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American Government &amp; </a:t>
            </a:r>
            <a:b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Bill of Rights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Location, Location,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dirty="0"/>
              <a:t>houses of Congress meet and vote on laws at </a:t>
            </a:r>
            <a:r>
              <a:rPr lang="en-US" dirty="0" smtClean="0"/>
              <a:t>this building: ___________.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The Supreme Court meets at </a:t>
            </a:r>
            <a:r>
              <a:rPr lang="en-US" dirty="0" smtClean="0"/>
              <a:t>the </a:t>
            </a:r>
            <a:r>
              <a:rPr lang="en-US" dirty="0" smtClean="0"/>
              <a:t>_____________.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Electing the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President of the United States is technically elected by </a:t>
            </a:r>
            <a:r>
              <a:rPr lang="en-US" dirty="0" smtClean="0"/>
              <a:t>the </a:t>
            </a:r>
            <a:r>
              <a:rPr lang="en-US" dirty="0" smtClean="0"/>
              <a:t>________.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 descr="belushi-electoral-colleg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732" y="3048000"/>
            <a:ext cx="2461868" cy="372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</a:t>
            </a:r>
            <a:r>
              <a:rPr lang="en-US" dirty="0" smtClean="0"/>
              <a:t>___ </a:t>
            </a:r>
            <a:r>
              <a:rPr lang="en-US" dirty="0" smtClean="0"/>
              <a:t>Amendments </a:t>
            </a:r>
            <a:r>
              <a:rPr lang="en-US" dirty="0"/>
              <a:t>to the Constitution is called the Bill of Rights.</a:t>
            </a:r>
          </a:p>
          <a:p>
            <a:endParaRPr lang="en-US" dirty="0"/>
          </a:p>
        </p:txBody>
      </p:sp>
      <p:pic>
        <p:nvPicPr>
          <p:cNvPr id="4" name="Picture 3" descr="bill-of-rights-social-media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124200"/>
            <a:ext cx="4467453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998577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If you cannot afford a lawyer, he is promised “assistance of counsel,” which means a lawyer will help him for free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If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arrested, you have the right to remain silent and not say anything.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Police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cannot search your house without a warrant or probable cause.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You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cannot be beaten with whips by 2</a:t>
            </a:r>
            <a:r>
              <a:rPr kumimoji="0" 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nd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 graders for committing a crime.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President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Obama cannot force you to give food and shelter to soldiers.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You are guaranteed the right to own a rifle to hunt with and protect yourself with.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You have the freedom to tell your friends about your religious belief.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You have the right to create a newsletter expressing his anger against taxes.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You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have the right to start a petition to support a law against texting while driving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ahoma" pitchFamily="34" charset="0"/>
              </a:rPr>
              <a:t>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15240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Tell me which of the Bill of Rights is being described below. You will need to know all 10 Amendments for tomorrow’s test.</a:t>
            </a:r>
          </a:p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Write your answer in a different color</a:t>
            </a:r>
            <a:endParaRPr lang="en-US" sz="1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Five Freedoms of the </a:t>
            </a:r>
            <a:br>
              <a:rPr lang="en-US" dirty="0" smtClean="0"/>
            </a:b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Amendment</a:t>
            </a:r>
            <a:endParaRPr lang="en-US" dirty="0"/>
          </a:p>
        </p:txBody>
      </p:sp>
      <p:pic>
        <p:nvPicPr>
          <p:cNvPr id="6" name="Picture 5" descr="Article286283_FirstAmendment.jpg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447800"/>
            <a:ext cx="2899653" cy="25947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38400" y="40386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Find a picture to represent each of the five freedoms listed above.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You will need a total of </a:t>
            </a:r>
            <a:r>
              <a:rPr lang="en-US" b="1" u="sng" dirty="0" smtClean="0"/>
              <a:t>FIVE</a:t>
            </a:r>
            <a:r>
              <a:rPr lang="en-US" dirty="0" smtClean="0"/>
              <a:t> pictures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Constitution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major problem with the </a:t>
            </a:r>
            <a:r>
              <a:rPr lang="en-US" sz="3600" dirty="0" smtClean="0"/>
              <a:t>________________________ was </a:t>
            </a:r>
            <a:r>
              <a:rPr lang="en-US" sz="3600" dirty="0" smtClean="0"/>
              <a:t>that the states had too much power and could not agree.</a:t>
            </a:r>
            <a:endParaRPr lang="en-US" sz="3600" dirty="0"/>
          </a:p>
        </p:txBody>
      </p:sp>
      <p:pic>
        <p:nvPicPr>
          <p:cNvPr id="7" name="Content Placeholder 6" descr="ArticlesofConfederation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62500" y="2539206"/>
            <a:ext cx="3810000" cy="2647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to be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hlinkClick r:id="rId2"/>
              </a:rPr>
              <a:t>http://usgovinfo.about.com/od/thepresidentandcabinet/a/presrequire.htm</a:t>
            </a:r>
            <a:endParaRPr lang="en-US" sz="3200" dirty="0" smtClean="0"/>
          </a:p>
          <a:p>
            <a:r>
              <a:rPr lang="en-US" sz="3200" dirty="0" smtClean="0"/>
              <a:t>Using the link above, tell me what the 3 requirements are to be President.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</a:t>
            </a:r>
          </a:p>
          <a:p>
            <a:r>
              <a:rPr lang="en-US" dirty="0" smtClean="0"/>
              <a:t>2.</a:t>
            </a:r>
          </a:p>
          <a:p>
            <a:r>
              <a:rPr lang="en-US" dirty="0" smtClean="0"/>
              <a:t>3.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regentsprep.org/Regents/ushisgov/themes/government/check_head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52400"/>
            <a:ext cx="3619500" cy="2809876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3048000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Powers that make sure one branch does not become too powerful</a:t>
            </a:r>
            <a:r>
              <a:rPr lang="en-US" dirty="0" smtClean="0"/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58140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43601" y="3669268"/>
            <a:ext cx="5191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above picture and definition referring to?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How many Electoral College Votes will </a:t>
            </a:r>
            <a:r>
              <a:rPr lang="en-US" sz="3200" b="1" u="sng" dirty="0" smtClean="0"/>
              <a:t>each</a:t>
            </a:r>
            <a:r>
              <a:rPr lang="en-US" sz="3200" dirty="0" smtClean="0"/>
              <a:t> of these states have in the 2012 Presidential Election?</a:t>
            </a:r>
            <a:endParaRPr lang="en-US" sz="3200" dirty="0"/>
          </a:p>
        </p:txBody>
      </p:sp>
      <p:pic>
        <p:nvPicPr>
          <p:cNvPr id="28680" name="Picture 8" descr="NewYork_state_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318062"/>
            <a:ext cx="2948967" cy="2006538"/>
          </a:xfrm>
          <a:prstGeom prst="rect">
            <a:avLst/>
          </a:prstGeom>
          <a:noFill/>
        </p:spPr>
      </p:pic>
      <p:pic>
        <p:nvPicPr>
          <p:cNvPr id="28684" name="Picture 12" descr="missouri_state_ma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53000" y="1524000"/>
            <a:ext cx="3016840" cy="2028826"/>
          </a:xfrm>
          <a:prstGeom prst="rect">
            <a:avLst/>
          </a:prstGeom>
          <a:noFill/>
        </p:spPr>
      </p:pic>
      <p:pic>
        <p:nvPicPr>
          <p:cNvPr id="28686" name="Picture 14" descr="california_state_map_BW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4343400"/>
            <a:ext cx="2971800" cy="1995679"/>
          </a:xfrm>
          <a:prstGeom prst="rect">
            <a:avLst/>
          </a:prstGeom>
          <a:noFill/>
        </p:spPr>
      </p:pic>
      <p:pic>
        <p:nvPicPr>
          <p:cNvPr id="28688" name="Picture 16" descr="Texas_map_bw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8200" y="1524000"/>
            <a:ext cx="2946990" cy="2027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difference between a </a:t>
            </a:r>
            <a:r>
              <a:rPr lang="en-US" u="sng" dirty="0"/>
              <a:t>naturalized citizen</a:t>
            </a:r>
            <a:r>
              <a:rPr lang="en-US" dirty="0"/>
              <a:t> and a </a:t>
            </a:r>
            <a:r>
              <a:rPr lang="en-US" u="sng" dirty="0"/>
              <a:t>natural-born </a:t>
            </a:r>
            <a:r>
              <a:rPr lang="en-US" u="sng" dirty="0" smtClean="0"/>
              <a:t>citizen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How long is the Term for each of the following?</a:t>
            </a:r>
          </a:p>
          <a:p>
            <a:pPr lvl="2"/>
            <a:r>
              <a:rPr lang="en-US" dirty="0" smtClean="0"/>
              <a:t>Representative in Congress- </a:t>
            </a:r>
            <a:endParaRPr lang="en-US" dirty="0" smtClean="0"/>
          </a:p>
          <a:p>
            <a:pPr lvl="2"/>
            <a:r>
              <a:rPr lang="en-US" dirty="0" smtClean="0"/>
              <a:t>President </a:t>
            </a:r>
            <a:r>
              <a:rPr lang="en-US" dirty="0" smtClean="0"/>
              <a:t>of the United States </a:t>
            </a:r>
            <a:r>
              <a:rPr lang="en-US" dirty="0" smtClean="0"/>
              <a:t>–</a:t>
            </a:r>
          </a:p>
          <a:p>
            <a:pPr lvl="2"/>
            <a:r>
              <a:rPr lang="en-US" dirty="0" smtClean="0"/>
              <a:t>Senator </a:t>
            </a:r>
            <a:r>
              <a:rPr lang="en-US" dirty="0" smtClean="0"/>
              <a:t>in Congress </a:t>
            </a:r>
            <a:r>
              <a:rPr lang="en-US" dirty="0" smtClean="0"/>
              <a:t>–</a:t>
            </a:r>
          </a:p>
          <a:p>
            <a:pPr lvl="2"/>
            <a:r>
              <a:rPr lang="en-US" dirty="0" smtClean="0"/>
              <a:t>Justice </a:t>
            </a:r>
            <a:r>
              <a:rPr lang="en-US" dirty="0" smtClean="0"/>
              <a:t>on the Supreme Court </a:t>
            </a:r>
            <a:r>
              <a:rPr lang="en-US" dirty="0" smtClean="0"/>
              <a:t>–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48600" y="2743200"/>
            <a:ext cx="106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Options</a:t>
            </a:r>
          </a:p>
          <a:p>
            <a:pPr algn="ctr"/>
            <a:r>
              <a:rPr lang="en-US" dirty="0" smtClean="0"/>
              <a:t>2 Years</a:t>
            </a:r>
          </a:p>
          <a:p>
            <a:pPr algn="ctr"/>
            <a:r>
              <a:rPr lang="en-US" dirty="0" smtClean="0"/>
              <a:t>4 Years</a:t>
            </a:r>
          </a:p>
          <a:p>
            <a:pPr algn="ctr"/>
            <a:r>
              <a:rPr lang="en-US" dirty="0" smtClean="0"/>
              <a:t>6 Years</a:t>
            </a:r>
          </a:p>
          <a:p>
            <a:pPr algn="ctr"/>
            <a:r>
              <a:rPr lang="en-US" dirty="0" smtClean="0"/>
              <a:t>Lifetime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458200" cy="1752599"/>
          </a:xfrm>
        </p:spPr>
        <p:txBody>
          <a:bodyPr/>
          <a:lstStyle/>
          <a:p>
            <a:r>
              <a:rPr lang="en-US" dirty="0" smtClean="0"/>
              <a:t>Search for, and copy and paste the official Seals of the </a:t>
            </a:r>
            <a:r>
              <a:rPr lang="en-US" dirty="0"/>
              <a:t>two parts </a:t>
            </a:r>
            <a:r>
              <a:rPr lang="en-US" dirty="0" smtClean="0"/>
              <a:t>that make </a:t>
            </a:r>
            <a:r>
              <a:rPr lang="en-US" dirty="0"/>
              <a:t>up the United States Congress?</a:t>
            </a:r>
          </a:p>
          <a:p>
            <a:endParaRPr lang="en-US" dirty="0"/>
          </a:p>
        </p:txBody>
      </p:sp>
      <p:pic>
        <p:nvPicPr>
          <p:cNvPr id="8194" name="Picture 2" descr="http://www.themoviemind.com/wp-content/uploads/2008/11/presidential-se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562600"/>
            <a:ext cx="990600" cy="99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" y="6553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Example of a seal</a:t>
            </a:r>
            <a:endParaRPr lang="en-US" sz="1200" dirty="0"/>
          </a:p>
        </p:txBody>
      </p:sp>
      <p:sp>
        <p:nvSpPr>
          <p:cNvPr id="7170" name="AutoShape 2" descr="data:image/jpeg;base64,/9j/4AAQSkZJRgABAQAAAQABAAD/2wCEAAkGBhISEBUUExQWFRUVFhQXGBgXFxsXGxoZGBgbFxgXGB0XGyYeGBojGRYXIDAgJCcpLSwtGR4xNTAqNSYrLCkBCQoKDgwOGg8PGjYlHSU2LCoqLSwsNiw2LDYsNSwvLCkpKTIpLDAqNSouLCwpLCwpLCw0LDIsKSwpLCwwLCwpKf/AABEIAOEA4QMBIgACEQEDEQH/xAAcAAACAgMBAQAAAAAAAAAAAAAABgUHAwQIAgH/xABGEAACAQIEAwUEBwUHAgYDAAABAhEAAwQSITEFBkETIlFhcQcygZEUI0JSobHBYnKCktEzQ6KywuHwJFMVJWNzk/EWNFT/xAAZAQACAwEAAAAAAAAAAAAAAAAAAwECBAX/xAA2EQACAQIEAwYEBgICAwAAAAAAAQIDEQQSITFBUWETInGBkcEFMtHwFCMzobHhQvEkUhVDcv/aAAwDAQACEQMRAD8AvGiiigAooooAKKKKACiiigAorSx/F7VkfWOB5bn5DWlviPPoAPZoAB9pzH4f1NZa2Mo0dJy15bssoN7DjWC9jET3nVfUgfnVP8Z9qaAkPiCx17try9IH40rYj2m2/sWnZp+2wXSN5E6+X41l/GVqn6VJ+L0L5Et2X5c5kww3ur8JP5CsR5twv3z/ACn+lc8X/aPfJOS0ijzltdfPwjTxn4a45/xon+y/+MHxOnyozY98Ir1I7h0inNWGP95/hP8AStmzxmy/u3FP4fnXMw9oWMAj6o6j+7EjX4RIqQwHtPxCnW3bYanQMDp4EP4aag+lNi8WnqovwuFoHSlu8rbEH0M17rnnC+1JWMvauIdNbb5xPyU/Kmjg/tOzRkv6xOS6DMaQe9sCSI1qJYydN/mU3bmtQyp7Mt6ilDAc+qY7VI/aQyPWD/vTJgeJ2rwm24b03HqDqKfRxVKt8kteXH0KuLW5t0UUVpKhRRRQAUUUUAFFFFABRRRQAUUUUAFFFFABRRUHx3mZLHdXvXPDoP3v6UqtWhRjnm7IlJvYksdxG3ZXNcYAfifIDrSTzBz/AJVJDCzb17zHvHTp5+Qk0hc4+0UW3Intr20T3U9Y/IfEikOzgsXxBzcYlgJl2nIoGpCgDoPsqJrlSqVsSszfZ0/3f0GWUdN2MvHPaVJIsDMTB7S5J38F3086TuJcbv3j9bcJ+MKOmw2EGpI8OwRskI17MDHbMALeeCQjCe6GAMGZ01il4EnXp56f8NbMLh6NP5I2fN7+pWUm92NicrWreHOJe6byqYIsx97KTmubgN1jrWVuUbGIwzX8I7EqGm28TIEsumzRqNwa9cgYhbtu/hGOlxCw8iRkb5HI3wNbPLebh+Gv3MR3S5AS2d2KZlmPAlhr4CfCsVWrVhKSUu+mrLmnwt66jIpNIRw8NuRtv8v0r7cefXePh+On/Na8GJr6zGIjX/nTca12xBYXD2GIwdtMFeSxeSM6HRiQIaTBOrazsZ6UvcfLW7apftZMR2hLOAO+gEKwKmD3jrETAJ1rPdxWCvm0RdbD3EtW0L9mcpISTlyahwSRJ0NHOnHLd82kty4tBgznSSwUesd2fOuRRhKNVJRdm23darz4pjm1bcg+GYQ3LiW0OVmZRPToxOnhBP8ADUwnLFu9ae9YuxbtMVJvDKCBrnDKSNiNSB0peDEws7GPlrOnSCfx+LhzD/0vDLOHGj3dW/zsPmVX4VqxM5xlCMHq3b6v0KQS1uQi4/F4FgouESMwEi5bZdgywSpB11FNnBvaVble0zWn176TlBHjGomkLH45r5SVAyW7dtQPBBE69SZNa/Y+h26j7R033oqYSnWV6i73NaBmttsdLcE58MDtfrEOzrv8eh/A06YPHJdXNbYMvl+R8DXI/DeKYnCDOmZVf7ynK2XoJ0NWRyj7QVdxkbsrv3CdHjw8R5HWs2evhdZd+HPivqWspdGXxRUJwHmZMQMp7tzqs7+a+I8txU3XSpVYVY5oO6FtNaMKKKKYQFFFFABRRRQAUUUUAFFFQPM/H+wTIn9ow0/ZHj/SlVq0aMHOeyJSu7I1+Z+ZxaBt2j3+rfd/3/KqI5y56LM1qw2h9+6DJadwpGw8TvXnnrnIuWsWmkai44O5nVQfDx8fhXjlLgdhGtteuAX7qZ7CkTlB0V9RlL7kKfDxrj6y/wCTiV/8x5dX/I7buxEm5M6z4a/lU/yzzW+FuICSbQkMuuzGcygmAwOukTr4195usYlHVcQA5BbLdCgG4umjEASRGx1EnypePSuslDEUtdU/MVrFlmcdw5tLGGsJds4qcwQHMXYEoyke6o0ZYAAhh1FKvNPBUw4sKrL2nZxdCmfrAZJOuk5o/hrwnNd8Ye3hrRKKAQxWSzksTHWF1Ayr5+MVPcs+y6/iCGvTbX7o974zonpqfIVipQlh7Z5c+rlyv5cvMu+9sKvCOM3rDN2UZnETlDN1907rv0361KWuVsfi2zm00tOtwldJJgZpY7+fTwq5uB8i4XCjuoM3U7n4sdaYLaqvuqB6VpSqSeaKUer1f7fUo3FdSmMJ7IMU3vuo9FJ/zFakbXsSbreI/hHx6mrWuXoEkwB1Nav/AIknQsfRGPx221q/ZT4zf7fQjOuRW7exI9Lp/kmo3G+x7EL7rq+++h+EFvyq4LeJVjAYE+E6/LcVlznxq3ZvhJ/t9CM65HO+L5Ux2FYMqOCs962c0aR9nvDTyrS4jx+9fQJfCuUmHKgOPIkQSNtDroK6Suore8oPqKXeO8hYXFAyoDdDsfgw1+c+lKcaieaUVK3FaP780WTVtNCg8BgHvPktgFiJgkDr0zETvtvTBhOE4ewzI9xHxIGi3ARYVvusftt6jL4zW5zF7NMRhTnsy6jWNnHp0b4a+VK+Fuo96cUbjLGViD3hCwvvA7bQaJS7VPK9t1bX7+7kpWGn2gX3GGwtu4ZeMz7bhQpiNN3bbTSkZWgyJ/8Aqmr2gYgXLlm4hBtG1CEEb5iWBG4IBXQilrBYftHVAVBYwCxCqPUnaq4KOSgr6bt+rCe4+coc8klbd94uAjJcmPQMfHz9Jq8uWOaBei3dMXRsdg8f6vKuZsTwBTbZ8Pc7Y2o7TKpAE9UP2gI9eu1M/I3N05bF1z2gP1bdTEQpP3vDxiPCcdSLoydfD7f5R90uBda6S8mdL0Uv8rcxjELkf+1Ua/tD7w/Uf1pgrqUqsasFOGzFNWdmFFFFNICiiigAooooA0uLcSWxaZ26bDxPQVQ/tE5xZJVWm/d1J+4h/InYeA18KePaBzOozsT9VYB0+822nqYUVRWGH0zFlrzhAxZ7jExCqJKrO5gBQBrtXGbWKrOT/Th+797Dl3V1ZEE1u3OLu1hLLai2xZG+0oO6A/dmGjofWmrjXJgvzfwbo6EDuLAiBEKRpOmzQZpQv4G4hYPbYFYzSpESYE6aT+NdClXpV1puuD3XkUcWhw4Pzcl3C3beNAuC2qlde+5JgKOuYff6DfzWbGCfFXytm0FLmQizlQep2A8TWrgMG924tu2CWYwB/wA29avjkXku3hLQJGZ2gsx3Y/oo6D40ns40JtUvmlw4Lm7fdyW7q72Rpck+ze1hwLlzvXPvEfggPujz3PltTyoAEAQPAV6JrzPStNKioavV8X97eAqU2/A+g1hxmKCLO5OgHif6Dc1lio7H3SHZh/d2/wAWM6aaECKcVI3H48Kx913I33C9MqeUaz5+lL+J50Fu4QzOeyy9oQhdUzQBnI90kkbdRUTzRiioKZ7qM1tza7Ld7oYdxjuBlPTctS/gsBBNsJiAttUbiQLBSMl0zlHUDNPU92R1Nc2jGpivzHK0eCXuzXJxpd1K76loYTjIZVMhlDSGUiYM6qw03M+nxqcweNkAEzmnI0RmA1g+Db6dYqneHWzYa1AvAYi4jYOXUr2JukXFuheuQgwOrAiIqyOF3O42veUh1E9R5Hxkj41enOdKqqM5Xurp8dOZSUYzi5xVrDMTXyvpWtQ4s9plK6SRM+BAn4yK3mc2XAIhgCPA0j86eze3iAblruXPEDfyYD3h57ing18BpVSkp67Pg/v+C0ZtHMfE+HXbFw27oysJ08pmR4gzofXwqZ5e5NbEhXLqLRnMQZYEH3II0aNZOkH4VbPPHJdvGWiQMriSpjY/qp6j41TNjGXsE96y6zmVrboxMagwwjeJkHwPgaRKVWUXCLtP+VzX3oMWXfgMnEeZ7dnLhcFkQSAbraqCTBMkd4+LHTw8lLjl2z9IY2PckdIGbqUHRZ1HhUca+mr0cNGlqt+PXqwcrlr8ic3PcAOaL9mJP3hsG852Yf1FXrwfii4iytxeuhH3WG4/50iuR7T3cDiUbqArCNnRhPyI08j5ir05I5lVHRp+pvQDPQnRWPgQe6f9qwq2ErK36c/2f9l2s0eqLSooorriQooooAKieZOJ9hYYj3m7q+p6/AVLVX/P/FQLhBPcsoWb5Zj/AIRWLHVnRotrd6LxZeEczKd9pfGZZcOp0WHf94jug+g1/iFI5qRGMF7Fi5fJyvczPGpykyVE+WlMdnBWuIXGbsL1tmOty2we34Sc+XoBoD8KrSy4OlGLWiWr6kvvsVeHcUu2GzWnKHy2PkQdCPWp/mXnA4mzatj7gN7SAXnYanugfi3kKOOchXMOjP2ttlAmCcrkeSmc0DXTwrU5M4H9KxaIRKKcz+g2HxaB8TU3w9VfiFrbiHeXdLE9lfJwRPpFxe84kSNkOoHqdz5QPGrMmsWEw4toFHhr61H8wYDEOgfDXzZuJOh1tuOoYEGCOjR5ej6MHGOaXzPV/TyFyabsiVrQS1mbtZ6gwTG2g/SkfCe1G5bcpftpdgxntMBI8RurfCPhTPa4/ZxIBw5U3CshTAb3lzNEwxC5tRPgYmC1TTBwcdyetXQ0wdRuPCtDieHl9QctxQkj7wJIn/etb6S1pzEBI1JMk5ULkxJgTmWO7r1PTZs8UtXu4TBB3HiJ26HrtIqxUROYeGBsjOly52WchbbZWDFQEuDxykAwPlSpw4veIBszetC5fxfauym/bVlYKcx+6Y08vSrdxnDZEtIeQM8d0gnQ6aDf/nWNx/KKXG79ntGywHW4UORplCB7wMbTEVz6UamGeRRvDVq266GiTjVV72ZWvArd6+1xreGRLVy7bZLh/uFRy5WySZ8BA8I06WnwrDnIxgAXCEE+v5f0rxhOA5FXMAq90LbXQxtA8IP5fKQvXbdgZ7gykGLaTtoTtMBiAT8DtU0oVKtRVaqta9l48yJSjGOWOvMksTIXTy1PhOp+VaNsMxjKAd80noRqc2u+36VoqLuKKsHdEIVpA94E5gbZ3iFUhtBFwhpIK1h5m5xs4L3iLl7LpbU7TrLn7IMbb/nW5uwiKb0QxO4AJJAA1JOgHrS9d51sG6tqzmvu7hR2fu76nMdwokkiYAqsuP8ANuKxr5G0WQBZtzE+BjVzPj8BVi+z/gbYfDk3Fth2J90AsF+67AmTP2RAGnWaWp5nZF3DKrsaDVb+1LlDtLfb2x30BOn2l3K+o3HxHUVY5rFibAdCp6jT1oqwcleO62+nmVhKzOceX+FW8Td7JnyMwGQ7gkGWUjxKzGu4pz4bwnB4dmW0O3xCKzxIJlY0H2UOvrS1zhwlsFjCU7oJ7RI6EHUD0YfKKzY3jNtVe5hr/ZXLwVrlsWzIbdlS5soksdPHfoMGIhOuk4yaT4derWth8bR3M3G7l3GJe7Sz2V7DZXA1ns2nMDO5EBp061tezvjAOfDttq6f61E/P+alMcYui01sNAuHM53ZukFt48qxcL4g1m8lxd1YH1E6j4jT402eEzUZUuHDp9srntJM6x5K4z2+HysZuWjkbxIjut8R+INMNVRydxgW8XbYH6vEAWyeksM1o/PT+KrXpmDrOrRUnvs/FFZqzCiiitZU+M0CfCqF9pnFj9Humdbz5fhOYj5LHxq7OOYjJh7rdQhj1On61zf7ULxzWE6BXb4khR+Cn51ysX+ZiaVPxl6bDY6RbIvk9cMi3b2IAcIUCrGY6yzPlMSAAPnTNi+Y+2UrhcTYSRCqxayw26su+/ulem8a1rBGmo/5/T868Voq4ONSfaN69dV6MqptKxO8z4C9ba2bzKblxWaFgwJygyNGzRM1Ynsb4LFprxGrkkfupKj/ABZvkKqfF417gTMZ7NFtr+6s5R8Jronknh/Y4O2vgiKfUAE/4iamcZPJTlzu/L+7AnZNk8RQDX0CiK2CCv8AnvlsZjet2VUMBmcSVJLd7tFAPZ6QRcXzmNDVdcRtNZdYBRlIaQ2YAkmGUj9nJ16fCr54yJw9zS43dOloxc/hM7/76HY0Tj8CQWgaCSJ0OWdJAOhHUdIO8VmrRs7o1UXdWY4ct+1AiLeLHaJoBciXXpP7Y/H12p4xnDLWItC5aYMpllK6zp5akSB5iDvqKo9BmQz7ygkHbQaxv3uugE676RTt7KuK3O1fDz3blt3X9m4oGvkCDr6Cpp1NbMKlNbof+G33Eqwm3IWTrvAG4AYGZkaeQ0nfuFBAiD4KSD+BnpUcykKLZBUksJWTlHkTqplp85GpEgYbvBBnIQz3okwCR3uoHisUycpL5VcQknuyWssh9xVBjTQSfKRP51H3sKO0Qs5ljIkdQNSCNQJCnLtmRTpBBkXsBLYyj3dR8Nf6/OsONCsywATBaR5jKNvEn8KYUFTnznf6IDYsH65hLMdezBGh13uEaidhB8BVQYi8zksxlmJJJ1JJ8SdyfGp7nKw643E59+3c+qs2ZCPLJFQBaDJE67ba/prrWSTvI2wiook+XeGjEYm3aIuEMYPZgFgOpObRVAmT0HjV7YDh9uxbFu2oVF2A8TuT4knWapbk3DZsUFy3bg0MWSVzZWEZmMRb6nbYbVeUU2lsJqvWx4IrzWQivJFOEFc+17guex2oGtshvge636H+GqjwWBuXmy20Z2iYUToNz6f1rovmjAi7hmUjQgr/ADCP1qh+VQEx9kEkAXMp6a6gA+RaBHnWS7puolw7y8/7Q/dJ+Rr2OW8Q942cmW4BmIYgACAcxO0aj8K88Y5evYUjtV0OxUyD5evlTty3wm/YuYq9iNDBhiQZgliw8tB+XSoK+L3/AIXN7O+e6r2yZJVYOZidYUk6T4+dZ4YqUqlk1bRPq3y8C+SyGHlDHG5gBB79klR6oQ6fgQPhXQXA+JDEYe1eH94it8SNR85rmn2Z4jW/b8kf5EqfzWrv9leMzYR7R3sXnX+FjnX8zU4b8vEVafhL13IlrFMdaKKK6Qoheb3jCP5lR+M/pXOPtBcHGwxgLbtD3cx1zPsSNNfyronnP/8AW/jX9a5u55uf+YXM2wCbz/2h4azJ06TvpXL3x/hH3G/4BduYBbVnPZe4wtWw7WnCjORmIYR72p18vKvmCw3D8TcWzbt37T3DlVy4cBo0zCNp8KZ717hiW7H0pUN04ewfcZjl7MR7ojajD8xcMtfWYeypue6kWwssdBv3o11ga7aTSO2nJ2hCd+d9P9eRa3NorrDYYm8ts9biof5sprp3hluLS/xH8a5swF4tibTk/wB9bEFpI74aIJmN/KTXTPDx9Unp+tdJ/rxvyf8AKFP5DMFr7FegKWsZztbs4nEWbojsrYdCPtHIrG2Z+1LaePw10XS3EOSW5OY7DZ7Tp95WGjFJkbZhqvqKozHYULfeSREtmVxf3A3dDDeuhEiRV28vY1r+Ft3XCg3ASVEwBmIA13MAT5+FInOvCVw17OhtIjDS0qOmh0zEgMuh1IGUkaAGlzV0Noy1K4tIezuR0EbifeHjqB6flNWP7H+GLF+8feXLaXyBGdj8e6P4aRcdaJuOIBNxpBH1m5BIzDWZaIipfk/j97A3XUZW6XLbMFDZQTKs3u3B3hl3Ooidkw0kaZJuLSLofKO8wHd1kgaAbnXypYxXNFmyrEuGOVyApH2UuOB6ns49SKQ8ZztevtiZa4ttnbLaa4QAnYs/ZmFgiU+RI6yIS32RYfVoqsba5idi2G7UsCU6P4aw2WJM1rs3sZFpoy2sXzthUAHaow/6bQGdLksx06BNTW5y3j7GJTtrRDQSp8QfBtYJAO8azOtU9w6wjG0SFIK4d2UdQzXEdRqIJdUAk/rPhcU2GNi9bRZS5hHWcxUlrbEiSxGTMh6/GNKnK0Rpsh59sOFt9nYuQO0JdJ6lAubXxytH8/nVXWXIZWESCpGgIkHSQRBE9DIpi49iL+MvA3LgdiAJUHIgIBKqoE5QS0tBBKNqYmou/wALOdgDmtqffAYqJMLqwWZIInTY+FZJayubIq0bEvy3wi5cxwUrbuMGUst+6F725MI5Lspzd0T+0BsLtIpL9nHA2RWuMLW5ABw+S4raHRyNVgkaFhruINM/G+Krh7eZiMxnKDoJAmTGoUfr4xTqasjPUd2bUV5IpZ4Xx65kt2x37t24WZ9GVVZgxHdO4tspjYSBuIpms31cSpzCSJGxgwY8dQdaYKNbiCTaf0rnDmBOzxl8DpdePLvSK6Vxg+rf901zjzZbLY/EAffY9NdBtO58t6zv9deHuhsfk8zXxnNOKuobb3WKHceI8CfeI9Sa1LvFLrIENx8gEZcxyxMwBtFYEtyYkDfU7aCenpFY6bGnCOiS9Auxv9nzZcYVhgWttEjp3XBPwAPxq4fZhiMuOxdroyW7g9QY/wBVUvyKQOIIBB7twSDIP1bajQeXyq2ORruXjUfesMPlB/Sue3bH+Mfcv/gW9RRRXTFkJzek4U+TL+cfrXN/tJlcY46OlpvQ5cunrkHyrpjmNJwtzyAPyIP6Vzv7VsORdsuBo1sg+qMT+V2uVN5cfHrFr01GLWAj3b0hV6KNBJ3MSdToTA+QrGiEkACSdAPGdAKz28C7yLas5mBlVjPn7vXTw9KnMdyyS6jDo11SpXuDMe1Sbbjfq6Zx5P8ALpSqRi7Ni7MgbULDTqrDTqI1n8B8/KupOC3Q9lSPP5HUfga5hu2Xt3At4FcgAhlDQpGZdCYIOaQfOav72X8RF3A2xMlUCnXrb+rPzAB+NIqPLVhLg7r11X8FlrFomuY8Zes2DdsoLhRlZkM95NQ0RqCJB+BqquZcUmLxC3bcg3DZVkMMQZChlg99SAPAgiOoJutgY036ToJ6T4a1VHG+I22xjtct/RMRaAKe6yB17wYsiq3e6Mc4MmY3VtRGKqubG7kPiD3Eurly2bRtJZBgtGUli5GmdpViOk0xcRwfa2nt5nXMIlGyt8DBidpjYmkDh/GGtJw6xac9mSl2+6iPfYE22baBmYtrsBOgqawvtGsG5ezSLa9l2UAl7mbNJC+GgI8iJ3q0ZKxaMlFWbELmLgd60/Z5STo5CscUyhRmTMxtKF1DHLMGJIAAJV2cuxIjvTm1VRJDa5QAo0MQNBJ2mukMVgkuIUuLmVokGdYIMGNxIGlJ/NHs3W+ym1CEkKT7qWrSiYREAzEt4+J8ZFJU+RtjV5lacF4A93KwuKou463YIKOcpNkw3vglSt5hlOvdGsTW8/Ll2xZxN0X5bDYq1h47PQrbQ2luaucpykaD5wYqcwHBLmDQW7ujDH8OvRMkBxctjMZjMRbBMaAkgHStrmCzFjjK+GIw1z+YqZqc0krGujSpzs2t37r6kLjuTRhxjQt92+hWsMbc27cMrtnOcFTqGnUa7AyBFa3E+TUtjFWxculbXD7WJT3RmKZWCvC95QXeOu2pgU58Zt5n4h/6vDbFz+XN/tWpiree4P8A1+COPUhCf0qczvYOygoN21t7L6MrmxIfLIBkQ5BMD3liY3MGYjTwJp25a5Ge62d7YS3mi4lxblq4ViZQCVHe1AEdJmZqX5D4Jw+4me3cW8wzBwy5c1tvcW7aeRKyO+sAlRrvT5l0gaAAAQOg2GlVjDmY51OCNIhbFnTMVtqYEs7QOkmWY1W/HuL/AEh7OdYYK5bT3gG7RSB1UBUUbasSek2PxliMPc6EqVB8C/dB+bCqx4zj1u5yNe1buKJkD3LW2vdSIHUlfuRT0JZ94Ybg/wCmOjMw7TstSzBQqWsx7oCs3eGokPIOgqzMNhBbRUGyqF+QpZ5V5SuW3W7fIJUSq691iCDK7LAnQT72uopuaoIRpcRMWm8xFc5cUZrmMvsoL52vHLqJUEzt0AUmf2av7nDiIs4V3P2VZv5RIHzAHxrnPHYdU2fMWBYQCBGYgSTEnuzInWkR1rN8kl66/QctIElhOBixnOLyoGtDICyliXZVDqFJJCqWadu7WjjOENbshy9ormYLlMljpMEL3lEeMDXqYqTs8VtnBkX2NxmvhltgxOVWzMT/AHYZn1I1bs/jWLmW2imyyyQqBCjGYCk5Ie2crKVkZlInKZAM1EXPN92/onSxs+zvCzjFaDotwz09wiNvE+PQ1aHJ5/8APE/9p/8AIarn2Y4YnEXH6LaI+JZf0n8asTkEZ+NsfuW3/BVX8zWK+b4h4R9y3/r8y5KKKK6oow4uzntsv3lYfMRVE+0XBZsKr5cxt3B3ddc4KwY197IKvyqy5v4OGa/ZMRcBKzt3u8vyb8q4/wAS/LlSr/8AV6+DHU9U4lN8KFyThgyugtXHdcxVUYZgGzE9wglCx0EGCNNdjhuFtpZxKWLqPeypupR3TUXEtgmWVg4eBDHJDLGlQV9TbZgBAYMuUkmIPukyoJBE9QJU6nbzZsZVYsT3VUgfZIJDlTqGX7Z0jVTrOh6nZ3d0xdz3dDp32AC3M2X3pKgLGQsS4GgAJ03GsECwvZBxZrV17TAqrMzoD5QLibDUKbbR61XT4M5mQoQ3ujQzmzKozZvcJg6aHvAaiKkeCY7snRrQZ7tsi5MN7xIDWxB1VhIJIG/WBEV6faQst914rYiLszpt7QIIOoIjqJBquubOF4DDr2Nuzc7V3TcOVAzSWDOQrkbjVhIg9acuWONJicOjoZBUEfunx8xsfStnjfCPpNk2jcZFYjMVAJIH2ddgdJ+XWohNVYZl980JqwtoUrcYdozLby27atmFsdoVDq6AzqFUMfEATprrTVyjyibt1rjlDaS5bbONcwVcwtJ3jlUEgNJnuitHm7h6Wna1bBFi0Qrxobl17eaWKZYCqdFHVW0Mkie5kwS2b5CDs7Btq7pbYhWVZYhlK5QxK6EAzpoZpcrQ1YqlTU3Z8B/JpF5+9oP0WbFjvXyBmaJFudt9C5GwOg3PgcvK3FMS1trFsJmssysGPeAzGGAYiVPQwN4NQXE/Z9i/pj3lw9u6HOaHuSoYgZyVzIW70x0E7dKuqrktEbIxV7t6C9wDiLvh8a1x2e4LnD7pLEknLeuKTr4ZgKcOYrYNzjKeNnC3P5QNaxcA9l13tTcxLIimfqrUNIJDZCGBQIGAIBzbDwmtL2h4N7T9rZZmsOq27neJMgq8u0HMjKqAZpEA6QRI4u1397mulXjHS333X7E0vfcH/u8G/EQf1rSwNxQ3DGcgA4S/ZaTEALcTX0MCkziXEsTdawFYBltrZtiyymZk5BkY6aqMpOkwdqtHlrlywuFt2cRaR7uTvsyyWYyWAJ6rJWf2dOsWirhOvlWi5+69ymOE2MTYVMRazIyBNddAVDAHpBVgcp6Grs5X5st4rCrddltvqHVmAAZdysnVTvOvUbg1gu+zXDARau37SzORWBWfGGB18yTW7a4FgsLaysAQoJlz03OggRPQCjLJfKZJSUlqK/NXMlx1u2u4LZeFacrZUZCTJOsg9BpPkakuS+TxZVb92GuuMyjcW1YaAaatG5geAqN4bg24hcfIq2bKtqMogqdUGURmIK5pJ0NwxGuZ/S3lUAdAAOuwjWinnTal9+BWWV2seYr4K9kVp8UxYtWyZgkGJ/E+gq85qEXJ7IrFXdkVp7YuORaFpDq7DboqEEnTbvZB86q0HD757kqEIgQWYyzamQpUwvXNo2kQZnmfiwxN8384KSy5DlB7JDupbWX7xjTcRmg5cuJbDJaTFW7KFrdzIVLOsv3jbfKSVJ7ssg/ZOYhoGelmhDM1rLX6L2Gu17LgKmIRlcrcEMuhBEGR0061lsIDb0zF5AiJ7sNO+moJ6aRp1NTPEsIt0HENdNlrqAlbgBNwlQGKZGLZWIJkqBrvURhrRRngAlVDSIIWI3zCNCQCPIjrT4TzL+SrVh99mODy2b1wiMzqnwtrJ/z/AIU7exuz2mKxV/8AZA/nct+S0uWLH0ThirENk2/bumT8sx/lqwvY5w3s8Abka3bjH4L3R+Rrl4F9rWq1utl5DZ6RUR7r7RRXXEhSxzlgtEugbdxvQ6r+Mj+KmetfHYQXbbI2zAj08D8Dr8Kz4qgq9KVN8S0ZZXc5r564eLWKJKSl5SylQc2adbYykTNwg6gkBhHgYHhmFvXe0CuqQIZSM7OZMwgzOYDNsI0jSZq2uaOBG7bKFZu2XzKP216D94beeU9KqfEWybbXFFsXGuKCmTv99Rkyhs0SVJIGgzKB0FZPh1eVWhkbtOOj8i9RWlfgS+G4raxWIuC5bLKnbXCpcobqWzNtCgibgWFLEwESYJTXUdLLOFAthhcJzW1KjIcwILKctuIY6yoXL3jDGt/H8SuDFjsFEC9mhraMzObgzXD2kFWkiASoyhdfeNRF7EWVdrqi2HLPIWSIdAZtjPowzwVzaQ0HSttGLXCxRjN7O+a3wl4WrrBUutKHNOVyBvrOR/HoYOxq8sLiA6yPiPA+BrmzhmGZbNxoRgRmkybZCBWe2dCrR3AII1cCTmC08+zfnu4ipbxGYAkJbuvIW5ppbY/fjZuvruqpF0ZupH5X8y917+pKtJWe5aHFuB28RkD6KrlyAPelShB6iQ2+9bOO4XZvf2ttX00kdPI71kw+JV1kfLqD4Gstae7NXWqYq2ViZzWqYPEYK/bhIa5bbWMyNDsDO598+pFOhSvF3Co4AdVYAz3lDajwkHWsoFSlbYhLVvmaXET3AojvbnplAlp8o0PkTUKT3T1DBw06yCCDmG2+YHpTDisLnRhAJhssjYnSTUJjsEwJGhkDY+6pKifwb1ZunSQ2NTBcNs2c3Z2ktksJKrH2dI8NbhWNta2bOwJkT1EnKd508Np8l8K9xL+RbQ/utI3/AIAPGRW3gsOfNYynVZB1mQf+b6ipSsDdzbwr50B0n8JBgx5SKU+PcJvh2uauumoEnMT3QwA2XVtBv2f7RZyYdf618gE/kf8AfeoJFHkJCEuCIUMsbdRmPqBOh8CKaGr2tgCYEH84Ea7eAFY7jhRLGBQB5u3AoJO1VL7TebM5OHRsswLja91DtbEA99/Dw9al+f8An0WQbdqDdMQD7qBjlFy4ToBJETvudKrG9iCbadqBJNySFMh++txrpJUl9Lb6Eg5RPUVlj/yJX/wX7v6L9xtsi6/wQl7EXCw72oIYNmiMozKFZj3dNQJ3PiBEra5hu27NrKOzVCYItiXYmXJd5JJIEgQIAXpUZbxQLBXVXO0rqCY0Yge8dhGkx4licd3EZcgDq4UyAUHdkyyncFZJICkjWdDIrTKKlo0UuSnG8RYe52iAZAgRVgxmQsTlGYMEjLG8Bo1K195K4R2+IA1ABlvum2PfXXrrbH8U7wahrduULAkFZ9IOwB32zzO8VaHJ3C0wuEN9xlNxVczuEC90adTqekyvWsONrrD0Hl3ei8xkI5mfObcQbl23YXUyCQPvPoo/E/MVenA+GjD4a1ZH92ir8QNT85qnvZlwk4viLYhx3bX1h8M50Rfh/pq76Zg6HYUYw48fFlZu7uFFFFayoUUUUAKvN/DYIvLtor/6W/0/EeFU1zry6tm4+ISFS77wg/2kyQSD3Qwk7gZo8q6Lv2FdSrCVYEEHqDoRVbcY4VlZ8NdllYHKZjPbPUEbMNjGxAPWuJjIywlb8XTWj0mvcdHvxyvyKP4YwQF2MspsvlMrlCOpDvC6gqYjr2qwZBFbWGtNbYC3DFsxVltQyZMrMYb7MKx3O86GQN3mLlwWMQBczlTmZrmZV7QZ80AQQGju6iMzKSYIFHBeHfScYqZ2tWT2c5xuUyplUNmUkxbk6iPLQ9eNeEqfap3W4qzvYy8G5YOKZhYPY2bTDMbi5m7RSSViQGgFZJAiB4nNIcSwL2wSXTEWbsWkNpEZFOUxbIzZgwhcrZzEHqRUxyn2aC7h4It3O6O6w7xtZLikkZSWCE76tn0iJ1rFo4a5etXrZup2aKMoOW4+dmss2XRQUzA6gdxx1GbnLE1vxEo32s1G26fG/NDciyo3+Vua72GtWjdL3bb5VVss3UOVCUdVZi6gsd4IGTctlWzeE8wWr6KyspDDRlMq3oenoaqHt7eZiwZrBCuFkQc49+AskwHcaHUFco0LY+HI1kF7Tvh7uYq1tgO+dD37J0O5WVMklSDrW2VJwd6TtfW3D+vIpmv83qXwqT5n/njX3Lr/AL/1qruE+0W7ZgYhCgiQ9sG7bIkDMR76CWUddWA3p04VzhYviUdX/wDbYN8194fEVCxCWlROPjt6hkfDUnCvhFe+yBkNqCNQeojWsCcTtnrHhII/MCs6Yu2R7yn4j+tPUovZlLW3NduHrJJUarljcQNQI2n+g8K9lR+X9K9viU+8vTc1rXOI2h9oHfYz+VDkluwy8jKwry1R3EOYEtLmchF+9cYWx82M/hSVxT2nI0jDK+JYELFoFbYZjChrhHU+G9KdeO0dX0+pbs3x0HnF8SRAdRI1328yelVnzX7Rw4dcMy3GUgFgdNTEWgRFxhpqdBI3pZ4px3EX7S377Zbchlt24NtT3zb7UAkuGZU36EwNRUPjYVezVw9tkZTKSA5dXZxAOWShOwIQRsTR2U6v6m3Je74k5lHYy8Fw7XRcL6Sc9y87DKBoy9sTudiFWGM7gARi4rgUYhsLe+ksGESrK4yWySdAoYBbeaRBEEmZmnPgeKtY6w2FyW7Ny2e1s5SXVgp7ryxl3UrDBtSD06QnH7GGNv6K5dcRbJdnRO4e0c3SrkAZgtsk5yoACEjYis3by7XK7q3BLhz/ANWsWy6XEvESgdGYLrmCKCVOYBgs75Y8SwOn71YMThWFpHnMhkAyO6TIKmCSPdMSBIEjSpbnLhRw+IAJzB7VtlLADdYKgCAoUiABsAvhWDg/DrmIKWbZktmHek5RuWX7q92CfMCtyqRcc99BbTTsTPJPBjiLxOXLa1a5pEgyptAwJViD3egUazNMvN/FMzCwmuoLAeP2U0+celb197fDsKtq2czxAJ3Zurt5Dw9BW97KeUDfvfS7wJS20pP27m5YzuAdfWuRRTxlft5fJH5er5jX3Fl48SwuQeWvoWDVCPrH79z94/Z+A0+dMlFFdkSFFFFABRRRQAVE8w8CGJtROW4vetv91v1U7EdRUtRVZRUlZ7BsVHi8ILwazeXJdtmGHVSQRmU9UZSRI3UkadEziHCLqXQhOXKiIruT7pH1pVhDMuYsQjMCJeTqJuzmzlb6SouWmFvEWwcj9GH/AG38VP4Uhs6X82HxCG3dX3kOhB++h6jz+elcFqp8Mlmgs1J7rjEfpUXUV+BcWwxudtflLqklmXN2bMIlmAByOGYFlByhmnfbZ4tx9b9whH7PKVRWaVPcFxmI1JXvXAsAZu440OlafGuXrmGQlCIyhFuAEZRsGuHMYYZmExlh2PRQFrEFxYFxig0ZFRXZdRbW0zzOrAhZUkzqPdgHoYajQqT/ABFOTellroulvYo5SSysYTwl2NpSuS/dOVge+GR2FwyT1TJcPUQAC0wKmOZ+Iqly3b7K3dFoKHa4+S4GKFlCXJkNkWTOhNxfMjJy4UPa4prq3yLZIW1bKFEI7VwLe6l2jQaaSNzURgeZs6ut5kN+9lVLltZYWrg+tQFVJzoJQCM2q7jWstWo8RiMyjeMNOWr4+RdLLG3MnBbFsW2tEtmUlc1pc6wyp2bLpqGLTAzaOPMaHF+xxHZ5kCNlfLcQXGIC28ons170ZbZABKg5tTmIOHEt2RAzK69nKkMrf2jmFtbC0C5O5JBA+6BWa5Ny/hyrEZsTpAyMMhJuibZyFSoOvWPBlrqJSpUm5O7V9xbs3oesIMXaDvYxrqLcgAlrgJXSSWzBMxNsR0BliBUk/GOIFc/0uwx7pOfDrs2kzkkwd5A0Kn7QrX55vB8MMVZIhRLjIrKXTRGZW3UlcjA/sHZa0MZaJxgFpUtdl2R+qRUYsyW3eGBnfLoBO0SdKRRrwrWUUtb36Wt06lpLLe5n4pzFxC3B7ewToAbdu20wGJEfehSR1iNNwujjeMY0pL4q6e9bGRDbsllYd7KtqWlQVadpYDvCTWPFWblzEILbuIJVRqSrHIqkgEySGtoQR9kkCAInuHWcNct27DoBdxVtrq3cgVpEBFmTD5LZub697aYptbsqKzZbsIuUtLkAmFth8z3EzgallF7cjvMS0mAUhDIbURqxX5w/B2zauNcz2rSC20BMzMHcgW1VFXMRnENIH1sxqRWrisAql7d23DoX9yGOjMVXvGSpF4MDvooBBiveKuMyOgPZ2oVSNy6G4z6ZhJYXEebmgbIdi3e0O8ofl8bfaFppPvDHxK1aWxaxeFVCtwZmZ7QuNlg/VqoIW2MwyEKNM1KblBmKTbth0yAMCUtkqWlrbyB3swI1IQHaaZeTri3bN7B3NVcPcQgAL7zJcCRI2VLgHTM3hNLOOwrYdjnDLIyZyrEMRCvl6FSWbQmIgbNphwtoVpQm+9w6r+i89Ypo18NibtuDaVrTobbLoTDRAzDQCZtrMAQYgwwDJzNxKyyWrz22+kNbQtYRtDILql4rPdkFgvvEEjqaTbmKKi5kP8AaZVGylgzLJykZjIPSJBO8ECX4FwC/duHJ3IZWYiSq+8oGaQMygaQC2oBI1yuxVKm2qk3bLx28isJPZEcUxGKxJ7Qu95wchQ6FJiIMdnaysTJHSIBJp+sWLeBsm5cIa4QqkgAE5VCrbSANAFGsCdWNZCbGAtEklmYnU++7aaAbKug0EAADwFQGAwGJ4pigqj1+5bSdT/zUmuVmlj3kprLSX79EO0p6vczcvcDvcUxmshRBuMNkSdFXz8PiavzAYFLNtbdtQqIAFA6AVpct8u2sFYW1aG2rMd2bqxqVrtwhGEVGK0RnbvqwoooqwBRRRQAUUUUAFFfKKAPtQHNPKFrGqCZS6n9ndX3lP6r5VPV9qGk9GBT2Ixt7B3OxxyxOi3gJRx5+Bjf8RWnxHlZHAbDlVGZXya5DAg5SplMyd0xpAUaAVcfEuF2sRbNu8iuh3DD8R4HzFVxxTkHE4Im5gib1rUmwzaj90xr+frXFq/DZ0pdrg5ZXxXBjo1L6SK3xvArlplZQ9q7atsQtuUWFAAysG7xWBJXNmkM21wiSwfGcWoI7NHusrA31TJcXfUkLDkjQR1Kz7yip/Cc1YW+OzuwhOhS8BlJ2gE90/gay4zllHHcdkG4E5l2YAiTmBAdoIbSdqR/5GDkoY2nlfP7/sv2b3gxPw9hWQd97rAKqrlBIBBOjXB3mJ7IlDBjSGXQb/B8FfVrl3snC2rOIZNiWvnMg0QkSATsFGpIAzVvY3gV8T3VuCBISDOqzCkKM0DQajQKdCzGHbhNwXSELWnZtDmNpobKAxZ50BXU6tq06NC9edWniqbjRmtfvYXZwd2iT5XurbZsLcIe3fVioYgkkCHUgEwGTYToUcbzUdxzEM2LxCo5Rxc7gGYsSLCp9Xl6gFwSY98RJBy6OEw9y08qoFxyMpZDnzMfswD3xkJzQWlmEB+6dhLucvBudo7s+ctBdokDLbUDIQgE6RkLEqpC1NPCZMQ6y2a1XXn6Fc/dymvwrtgURZtyFW2A5zBwcvcHeKDKFJnKQ0R9kVL8Q4sDi8tjCrdNg5Uc3rhAFjKobs7bAKe6vmdKjLnGcQMty32SsIKAoGiRbX32Jhu7A10CttIzaN/H3bj9oT38pXS2LYIBZzoigwDl1BzTGsTDJ03Oosy7tuYKVkOXGMCcZYS+LU3FJt3bcQGCvByF8ugYZlYFTlO8gCkMY0530JuM7SzxELuJVpDA7EGTlSD3jmk7Vg3VdblxidcqwX7oKwFtuD2f2vcMSYgBCK2MBybehgtvKHVVlu5lIJbOpIzjVLcwJYTJGq0mk44RNVJrLwXLpvr6Ey7+qRpcM43ctKr2zaXutbQv9nVznRQxyGHCTBHeMxqa8M2IvXR719yAJBDsqd8EqsrozCCJBAUTlkU38L5BtoZuPoCYt2hkWO9CljLPAaJgHQbddzEcawWDBS2FkfYtDM3lnJP+Y1kqfEaLnehHPMuqcrWk7IiuGchkicS2m+QQXMgCGcEhRpEJrBIJMmt3inM9nDL2VhVLLplXRF/eI3PkNfEioLiHMmJxR7NAVDaBLcszeRYa/BQPU05cn+yEtlu4zuruLI0P8ZG3oKiODq4lqeKen/Ve4doo6QFbl7lfFcTvlpOWe/dYd1R91R1PkPj41eHL3LlnB2RbsrH3mPvMfFjW9hMIlpAltQiroFUQB8qzV1oxUVlirIQFFFFWAKKKKACiiigAooooA+RX2iigAooooAK+EV9ooAT+YvZfg8VLBexuH7SDQ/vLsfwpExfs54pg9cM/aIOiH87dyR8quuiqThGayyV11JTa2KD/APzDE2TlxOHEjfRrTfJpB/CpLC8/2CIbtbfky5l/wFp+VXJicHbuCLiK48GUMPxpex/s24dd1NgIfG2Sn4Ax+Fc2fwnDN3inF9HYaq0kI6cewDsGzYXNoQSiWyCJ1ByqQdTr519RMCZymwAQQQl/KCCAGBC3diFWR+yPCpnF+xTCmezvXU9crD8hUbe9hv3cUP4rX9Gqr+Gz2VaRKq9DTxGBwDDv9iV8Gvlh6w1w1g+mcNtxBsaTAUB4kAGMoO4AHwFbo9h1z/8ApT/4z/Wtm37FhID4hiP2LSiPUlppb+Eyl89aTJ7bkiEuc74VBFtXbyVMg/xZfyqNxXPtw/2dpV83Yt+CwPxqxcH7G8Cvvm7cPm+Uf4QKYOH8k4Gz7mGtz4lcx+bTTKfwbCx1av4sq60mUfatcRxxhRduA9EXInxIgEepNNnAfYvdaDibgtr9y33m+J2HwmreRABAEDwFeq6dOnCmrQVl0FNt7kRwLlTC4NYsWwp6sdXPqx1qXoophAUUUUAFFFFABRRRQAUUUUAFFFFABRRRQAUUUUAFFFFABRRRQAUUUUAFFFFABRRRQAUUUUAFFFFABRRRQAUUUUAFFFFABRRRQAUUUUAf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hISEBUUExQWFRUVFhQXGBgXFxsXGxoZGBgbFxgXGB0XGyYeGBojGRYXIDAgJCcpLSwtGR4xNTAqNSYrLCkBCQoKDgwOGg8PGjYlHSU2LCoqLSwsNiw2LDYsNSwvLCkpKTIpLDAqNSouLCwpLCwpLCw0LDIsKSwpLCwwLCwpKf/AABEIAOEA4QMBIgACEQEDEQH/xAAcAAACAgMBAQAAAAAAAAAAAAAABgUHAwQIAgH/xABGEAACAQIEAwUEBwUHAgYDAAABAhEAAwQSITEFBkETIlFhcQcygZEUI0JSobHBYnKCktEzQ6KywuHwJFMVJWNzk/EWNFT/xAAZAQACAwEAAAAAAAAAAAAAAAAAAwECBAX/xAA2EQACAQIEAwYEBgICAwAAAAAAAQIDEQQSITFBUWETInGBkcEFMtHwFCMzobHhQvEkUhVDcv/aAAwDAQACEQMRAD8AvGiiigAooooAKKKKACiiigAorSx/F7VkfWOB5bn5DWlviPPoAPZoAB9pzH4f1NZa2Mo0dJy15bssoN7DjWC9jET3nVfUgfnVP8Z9qaAkPiCx17try9IH40rYj2m2/sWnZp+2wXSN5E6+X41l/GVqn6VJ+L0L5Et2X5c5kww3ur8JP5CsR5twv3z/ACn+lc8X/aPfJOS0ijzltdfPwjTxn4a45/xon+y/+MHxOnyozY98Ir1I7h0inNWGP95/hP8AStmzxmy/u3FP4fnXMw9oWMAj6o6j+7EjX4RIqQwHtPxCnW3bYanQMDp4EP4aag+lNi8WnqovwuFoHSlu8rbEH0M17rnnC+1JWMvauIdNbb5xPyU/Kmjg/tOzRkv6xOS6DMaQe9sCSI1qJYydN/mU3bmtQyp7Mt6ilDAc+qY7VI/aQyPWD/vTJgeJ2rwm24b03HqDqKfRxVKt8kteXH0KuLW5t0UUVpKhRRRQAUUUUAFFFFABRRRQAUUUUAFFFFABRRUHx3mZLHdXvXPDoP3v6UqtWhRjnm7IlJvYksdxG3ZXNcYAfifIDrSTzBz/AJVJDCzb17zHvHTp5+Qk0hc4+0UW3Intr20T3U9Y/IfEikOzgsXxBzcYlgJl2nIoGpCgDoPsqJrlSqVsSszfZ0/3f0GWUdN2MvHPaVJIsDMTB7S5J38F3086TuJcbv3j9bcJ+MKOmw2EGpI8OwRskI17MDHbMALeeCQjCe6GAMGZ01il4EnXp56f8NbMLh6NP5I2fN7+pWUm92NicrWreHOJe6byqYIsx97KTmubgN1jrWVuUbGIwzX8I7EqGm28TIEsumzRqNwa9cgYhbtu/hGOlxCw8iRkb5HI3wNbPLebh+Gv3MR3S5AS2d2KZlmPAlhr4CfCsVWrVhKSUu+mrLmnwt66jIpNIRw8NuRtv8v0r7cefXePh+On/Na8GJr6zGIjX/nTca12xBYXD2GIwdtMFeSxeSM6HRiQIaTBOrazsZ6UvcfLW7apftZMR2hLOAO+gEKwKmD3jrETAJ1rPdxWCvm0RdbD3EtW0L9mcpISTlyahwSRJ0NHOnHLd82kty4tBgznSSwUesd2fOuRRhKNVJRdm23darz4pjm1bcg+GYQ3LiW0OVmZRPToxOnhBP8ADUwnLFu9ae9YuxbtMVJvDKCBrnDKSNiNSB0peDEws7GPlrOnSCfx+LhzD/0vDLOHGj3dW/zsPmVX4VqxM5xlCMHq3b6v0KQS1uQi4/F4FgouESMwEi5bZdgywSpB11FNnBvaVble0zWn176TlBHjGomkLH45r5SVAyW7dtQPBBE69SZNa/Y+h26j7R033oqYSnWV6i73NaBmttsdLcE58MDtfrEOzrv8eh/A06YPHJdXNbYMvl+R8DXI/DeKYnCDOmZVf7ynK2XoJ0NWRyj7QVdxkbsrv3CdHjw8R5HWs2evhdZd+HPivqWspdGXxRUJwHmZMQMp7tzqs7+a+I8txU3XSpVYVY5oO6FtNaMKKKKYQFFFFABRRRQAUUUUAFFFQPM/H+wTIn9ow0/ZHj/SlVq0aMHOeyJSu7I1+Z+ZxaBt2j3+rfd/3/KqI5y56LM1qw2h9+6DJadwpGw8TvXnnrnIuWsWmkai44O5nVQfDx8fhXjlLgdhGtteuAX7qZ7CkTlB0V9RlL7kKfDxrj6y/wCTiV/8x5dX/I7buxEm5M6z4a/lU/yzzW+FuICSbQkMuuzGcygmAwOukTr4195usYlHVcQA5BbLdCgG4umjEASRGx1EnypePSuslDEUtdU/MVrFlmcdw5tLGGsJds4qcwQHMXYEoyke6o0ZYAAhh1FKvNPBUw4sKrL2nZxdCmfrAZJOuk5o/hrwnNd8Ye3hrRKKAQxWSzksTHWF1Ayr5+MVPcs+y6/iCGvTbX7o974zonpqfIVipQlh7Z5c+rlyv5cvMu+9sKvCOM3rDN2UZnETlDN1907rv0361KWuVsfi2zm00tOtwldJJgZpY7+fTwq5uB8i4XCjuoM3U7n4sdaYLaqvuqB6VpSqSeaKUer1f7fUo3FdSmMJ7IMU3vuo9FJ/zFakbXsSbreI/hHx6mrWuXoEkwB1Nav/AIknQsfRGPx221q/ZT4zf7fQjOuRW7exI9Lp/kmo3G+x7EL7rq+++h+EFvyq4LeJVjAYE+E6/LcVlznxq3ZvhJ/t9CM65HO+L5Ux2FYMqOCs962c0aR9nvDTyrS4jx+9fQJfCuUmHKgOPIkQSNtDroK6Suore8oPqKXeO8hYXFAyoDdDsfgw1+c+lKcaieaUVK3FaP780WTVtNCg8BgHvPktgFiJgkDr0zETvtvTBhOE4ewzI9xHxIGi3ARYVvusftt6jL4zW5zF7NMRhTnsy6jWNnHp0b4a+VK+Fuo96cUbjLGViD3hCwvvA7bQaJS7VPK9t1bX7+7kpWGn2gX3GGwtu4ZeMz7bhQpiNN3bbTSkZWgyJ/8Aqmr2gYgXLlm4hBtG1CEEb5iWBG4IBXQilrBYftHVAVBYwCxCqPUnaq4KOSgr6bt+rCe4+coc8klbd94uAjJcmPQMfHz9Jq8uWOaBei3dMXRsdg8f6vKuZsTwBTbZ8Pc7Y2o7TKpAE9UP2gI9eu1M/I3N05bF1z2gP1bdTEQpP3vDxiPCcdSLoydfD7f5R90uBda6S8mdL0Uv8rcxjELkf+1Ua/tD7w/Uf1pgrqUqsasFOGzFNWdmFFFFNICiiigAooooA0uLcSWxaZ26bDxPQVQ/tE5xZJVWm/d1J+4h/InYeA18KePaBzOozsT9VYB0+822nqYUVRWGH0zFlrzhAxZ7jExCqJKrO5gBQBrtXGbWKrOT/Th+797Dl3V1ZEE1u3OLu1hLLai2xZG+0oO6A/dmGjofWmrjXJgvzfwbo6EDuLAiBEKRpOmzQZpQv4G4hYPbYFYzSpESYE6aT+NdClXpV1puuD3XkUcWhw4Pzcl3C3beNAuC2qlde+5JgKOuYff6DfzWbGCfFXytm0FLmQizlQep2A8TWrgMG924tu2CWYwB/wA29avjkXku3hLQJGZ2gsx3Y/oo6D40ns40JtUvmlw4Lm7fdyW7q72Rpck+ze1hwLlzvXPvEfggPujz3PltTyoAEAQPAV6JrzPStNKioavV8X97eAqU2/A+g1hxmKCLO5OgHif6Dc1lio7H3SHZh/d2/wAWM6aaECKcVI3H48Kx913I33C9MqeUaz5+lL+J50Fu4QzOeyy9oQhdUzQBnI90kkbdRUTzRiioKZ7qM1tza7Ld7oYdxjuBlPTctS/gsBBNsJiAttUbiQLBSMl0zlHUDNPU92R1Nc2jGpivzHK0eCXuzXJxpd1K76loYTjIZVMhlDSGUiYM6qw03M+nxqcweNkAEzmnI0RmA1g+Db6dYqneHWzYa1AvAYi4jYOXUr2JukXFuheuQgwOrAiIqyOF3O42veUh1E9R5Hxkj41enOdKqqM5Xurp8dOZSUYzi5xVrDMTXyvpWtQ4s9plK6SRM+BAn4yK3mc2XAIhgCPA0j86eze3iAblruXPEDfyYD3h57ing18BpVSkp67Pg/v+C0ZtHMfE+HXbFw27oysJ08pmR4gzofXwqZ5e5NbEhXLqLRnMQZYEH3II0aNZOkH4VbPPHJdvGWiQMriSpjY/qp6j41TNjGXsE96y6zmVrboxMagwwjeJkHwPgaRKVWUXCLtP+VzX3oMWXfgMnEeZ7dnLhcFkQSAbraqCTBMkd4+LHTw8lLjl2z9IY2PckdIGbqUHRZ1HhUca+mr0cNGlqt+PXqwcrlr8ic3PcAOaL9mJP3hsG852Yf1FXrwfii4iytxeuhH3WG4/50iuR7T3cDiUbqArCNnRhPyI08j5ir05I5lVHRp+pvQDPQnRWPgQe6f9qwq2ErK36c/2f9l2s0eqLSooorriQooooAKieZOJ9hYYj3m7q+p6/AVLVX/P/FQLhBPcsoWb5Zj/AIRWLHVnRotrd6LxZeEczKd9pfGZZcOp0WHf94jug+g1/iFI5qRGMF7Fi5fJyvczPGpykyVE+WlMdnBWuIXGbsL1tmOty2we34Sc+XoBoD8KrSy4OlGLWiWr6kvvsVeHcUu2GzWnKHy2PkQdCPWp/mXnA4mzatj7gN7SAXnYanugfi3kKOOchXMOjP2ttlAmCcrkeSmc0DXTwrU5M4H9KxaIRKKcz+g2HxaB8TU3w9VfiFrbiHeXdLE9lfJwRPpFxe84kSNkOoHqdz5QPGrMmsWEw4toFHhr61H8wYDEOgfDXzZuJOh1tuOoYEGCOjR5ej6MHGOaXzPV/TyFyabsiVrQS1mbtZ6gwTG2g/SkfCe1G5bcpftpdgxntMBI8RurfCPhTPa4/ZxIBw5U3CshTAb3lzNEwxC5tRPgYmC1TTBwcdyetXQ0wdRuPCtDieHl9QctxQkj7wJIn/etb6S1pzEBI1JMk5ULkxJgTmWO7r1PTZs8UtXu4TBB3HiJ26HrtIqxUROYeGBsjOly52WchbbZWDFQEuDxykAwPlSpw4veIBszetC5fxfauym/bVlYKcx+6Y08vSrdxnDZEtIeQM8d0gnQ6aDf/nWNx/KKXG79ntGywHW4UORplCB7wMbTEVz6UamGeRRvDVq266GiTjVV72ZWvArd6+1xreGRLVy7bZLh/uFRy5WySZ8BA8I06WnwrDnIxgAXCEE+v5f0rxhOA5FXMAq90LbXQxtA8IP5fKQvXbdgZ7gykGLaTtoTtMBiAT8DtU0oVKtRVaqta9l48yJSjGOWOvMksTIXTy1PhOp+VaNsMxjKAd80noRqc2u+36VoqLuKKsHdEIVpA94E5gbZ3iFUhtBFwhpIK1h5m5xs4L3iLl7LpbU7TrLn7IMbb/nW5uwiKb0QxO4AJJAA1JOgHrS9d51sG6tqzmvu7hR2fu76nMdwokkiYAqsuP8ANuKxr5G0WQBZtzE+BjVzPj8BVi+z/gbYfDk3Fth2J90AsF+67AmTP2RAGnWaWp5nZF3DKrsaDVb+1LlDtLfb2x30BOn2l3K+o3HxHUVY5rFibAdCp6jT1oqwcleO62+nmVhKzOceX+FW8Td7JnyMwGQ7gkGWUjxKzGu4pz4bwnB4dmW0O3xCKzxIJlY0H2UOvrS1zhwlsFjCU7oJ7RI6EHUD0YfKKzY3jNtVe5hr/ZXLwVrlsWzIbdlS5soksdPHfoMGIhOuk4yaT4derWth8bR3M3G7l3GJe7Sz2V7DZXA1ns2nMDO5EBp061tezvjAOfDttq6f61E/P+alMcYui01sNAuHM53ZukFt48qxcL4g1m8lxd1YH1E6j4jT402eEzUZUuHDp9srntJM6x5K4z2+HysZuWjkbxIjut8R+INMNVRydxgW8XbYH6vEAWyeksM1o/PT+KrXpmDrOrRUnvs/FFZqzCiiitZU+M0CfCqF9pnFj9Humdbz5fhOYj5LHxq7OOYjJh7rdQhj1On61zf7ULxzWE6BXb4khR+Cn51ysX+ZiaVPxl6bDY6RbIvk9cMi3b2IAcIUCrGY6yzPlMSAAPnTNi+Y+2UrhcTYSRCqxayw26su+/ulem8a1rBGmo/5/T868Voq4ONSfaN69dV6MqptKxO8z4C9ba2bzKblxWaFgwJygyNGzRM1Ynsb4LFprxGrkkfupKj/ABZvkKqfF417gTMZ7NFtr+6s5R8Jronknh/Y4O2vgiKfUAE/4iamcZPJTlzu/L+7AnZNk8RQDX0CiK2CCv8AnvlsZjet2VUMBmcSVJLd7tFAPZ6QRcXzmNDVdcRtNZdYBRlIaQ2YAkmGUj9nJ16fCr54yJw9zS43dOloxc/hM7/76HY0Tj8CQWgaCSJ0OWdJAOhHUdIO8VmrRs7o1UXdWY4ct+1AiLeLHaJoBciXXpP7Y/H12p4xnDLWItC5aYMpllK6zp5akSB5iDvqKo9BmQz7ygkHbQaxv3uugE676RTt7KuK3O1fDz3blt3X9m4oGvkCDr6Cpp1NbMKlNbof+G33Eqwm3IWTrvAG4AYGZkaeQ0nfuFBAiD4KSD+BnpUcykKLZBUksJWTlHkTqplp85GpEgYbvBBnIQz3okwCR3uoHisUycpL5VcQknuyWssh9xVBjTQSfKRP51H3sKO0Qs5ljIkdQNSCNQJCnLtmRTpBBkXsBLYyj3dR8Nf6/OsONCsywATBaR5jKNvEn8KYUFTnznf6IDYsH65hLMdezBGh13uEaidhB8BVQYi8zksxlmJJJ1JJ8SdyfGp7nKw643E59+3c+qs2ZCPLJFQBaDJE67ba/prrWSTvI2wiook+XeGjEYm3aIuEMYPZgFgOpObRVAmT0HjV7YDh9uxbFu2oVF2A8TuT4knWapbk3DZsUFy3bg0MWSVzZWEZmMRb6nbYbVeUU2lsJqvWx4IrzWQivJFOEFc+17guex2oGtshvge636H+GqjwWBuXmy20Z2iYUToNz6f1rovmjAi7hmUjQgr/ADCP1qh+VQEx9kEkAXMp6a6gA+RaBHnWS7puolw7y8/7Q/dJ+Rr2OW8Q942cmW4BmIYgACAcxO0aj8K88Y5evYUjtV0OxUyD5evlTty3wm/YuYq9iNDBhiQZgliw8tB+XSoK+L3/AIXN7O+e6r2yZJVYOZidYUk6T4+dZ4YqUqlk1bRPq3y8C+SyGHlDHG5gBB79klR6oQ6fgQPhXQXA+JDEYe1eH94it8SNR85rmn2Z4jW/b8kf5EqfzWrv9leMzYR7R3sXnX+FjnX8zU4b8vEVafhL13IlrFMdaKKK6Qoheb3jCP5lR+M/pXOPtBcHGwxgLbtD3cx1zPsSNNfyronnP/8AW/jX9a5u55uf+YXM2wCbz/2h4azJ06TvpXL3x/hH3G/4BduYBbVnPZe4wtWw7WnCjORmIYR72p18vKvmCw3D8TcWzbt37T3DlVy4cBo0zCNp8KZ717hiW7H0pUN04ewfcZjl7MR7ojajD8xcMtfWYeypue6kWwssdBv3o11ga7aTSO2nJ2hCd+d9P9eRa3NorrDYYm8ts9biof5sprp3hluLS/xH8a5swF4tibTk/wB9bEFpI74aIJmN/KTXTPDx9Unp+tdJ/rxvyf8AKFP5DMFr7FegKWsZztbs4nEWbojsrYdCPtHIrG2Z+1LaePw10XS3EOSW5OY7DZ7Tp95WGjFJkbZhqvqKozHYULfeSREtmVxf3A3dDDeuhEiRV28vY1r+Ft3XCg3ASVEwBmIA13MAT5+FInOvCVw17OhtIjDS0qOmh0zEgMuh1IGUkaAGlzV0Noy1K4tIezuR0EbifeHjqB6flNWP7H+GLF+8feXLaXyBGdj8e6P4aRcdaJuOIBNxpBH1m5BIzDWZaIipfk/j97A3XUZW6XLbMFDZQTKs3u3B3hl3Ooidkw0kaZJuLSLofKO8wHd1kgaAbnXypYxXNFmyrEuGOVyApH2UuOB6ns49SKQ8ZztevtiZa4ttnbLaa4QAnYs/ZmFgiU+RI6yIS32RYfVoqsba5idi2G7UsCU6P4aw2WJM1rs3sZFpoy2sXzthUAHaow/6bQGdLksx06BNTW5y3j7GJTtrRDQSp8QfBtYJAO8azOtU9w6wjG0SFIK4d2UdQzXEdRqIJdUAk/rPhcU2GNi9bRZS5hHWcxUlrbEiSxGTMh6/GNKnK0Rpsh59sOFt9nYuQO0JdJ6lAubXxytH8/nVXWXIZWESCpGgIkHSQRBE9DIpi49iL+MvA3LgdiAJUHIgIBKqoE5QS0tBBKNqYmou/wALOdgDmtqffAYqJMLqwWZIInTY+FZJayubIq0bEvy3wi5cxwUrbuMGUst+6F725MI5Lspzd0T+0BsLtIpL9nHA2RWuMLW5ABw+S4raHRyNVgkaFhruINM/G+Krh7eZiMxnKDoJAmTGoUfr4xTqasjPUd2bUV5IpZ4Xx65kt2x37t24WZ9GVVZgxHdO4tspjYSBuIpms31cSpzCSJGxgwY8dQdaYKNbiCTaf0rnDmBOzxl8DpdePLvSK6Vxg+rf901zjzZbLY/EAffY9NdBtO58t6zv9deHuhsfk8zXxnNOKuobb3WKHceI8CfeI9Sa1LvFLrIENx8gEZcxyxMwBtFYEtyYkDfU7aCenpFY6bGnCOiS9Auxv9nzZcYVhgWttEjp3XBPwAPxq4fZhiMuOxdroyW7g9QY/wBVUvyKQOIIBB7twSDIP1bajQeXyq2ORruXjUfesMPlB/Sue3bH+Mfcv/gW9RRRXTFkJzek4U+TL+cfrXN/tJlcY46OlpvQ5cunrkHyrpjmNJwtzyAPyIP6Vzv7VsORdsuBo1sg+qMT+V2uVN5cfHrFr01GLWAj3b0hV6KNBJ3MSdToTA+QrGiEkACSdAPGdAKz28C7yLas5mBlVjPn7vXTw9KnMdyyS6jDo11SpXuDMe1Sbbjfq6Zx5P8ALpSqRi7Ni7MgbULDTqrDTqI1n8B8/KupOC3Q9lSPP5HUfga5hu2Xt3At4FcgAhlDQpGZdCYIOaQfOav72X8RF3A2xMlUCnXrb+rPzAB+NIqPLVhLg7r11X8FlrFomuY8Zes2DdsoLhRlZkM95NQ0RqCJB+BqquZcUmLxC3bcg3DZVkMMQZChlg99SAPAgiOoJutgY036ToJ6T4a1VHG+I22xjtct/RMRaAKe6yB17wYsiq3e6Mc4MmY3VtRGKqubG7kPiD3Eurly2bRtJZBgtGUli5GmdpViOk0xcRwfa2nt5nXMIlGyt8DBidpjYmkDh/GGtJw6xac9mSl2+6iPfYE22baBmYtrsBOgqawvtGsG5ezSLa9l2UAl7mbNJC+GgI8iJ3q0ZKxaMlFWbELmLgd60/Z5STo5CscUyhRmTMxtKF1DHLMGJIAAJV2cuxIjvTm1VRJDa5QAo0MQNBJ2mukMVgkuIUuLmVokGdYIMGNxIGlJ/NHs3W+ym1CEkKT7qWrSiYREAzEt4+J8ZFJU+RtjV5lacF4A93KwuKou463YIKOcpNkw3vglSt5hlOvdGsTW8/Ll2xZxN0X5bDYq1h47PQrbQ2luaucpykaD5wYqcwHBLmDQW7ujDH8OvRMkBxctjMZjMRbBMaAkgHStrmCzFjjK+GIw1z+YqZqc0krGujSpzs2t37r6kLjuTRhxjQt92+hWsMbc27cMrtnOcFTqGnUa7AyBFa3E+TUtjFWxculbXD7WJT3RmKZWCvC95QXeOu2pgU58Zt5n4h/6vDbFz+XN/tWpiree4P8A1+COPUhCf0qczvYOygoN21t7L6MrmxIfLIBkQ5BMD3liY3MGYjTwJp25a5Ge62d7YS3mi4lxblq4ViZQCVHe1AEdJmZqX5D4Jw+4me3cW8wzBwy5c1tvcW7aeRKyO+sAlRrvT5l0gaAAAQOg2GlVjDmY51OCNIhbFnTMVtqYEs7QOkmWY1W/HuL/AEh7OdYYK5bT3gG7RSB1UBUUbasSek2PxliMPc6EqVB8C/dB+bCqx4zj1u5yNe1buKJkD3LW2vdSIHUlfuRT0JZ94Ybg/wCmOjMw7TstSzBQqWsx7oCs3eGokPIOgqzMNhBbRUGyqF+QpZ5V5SuW3W7fIJUSq691iCDK7LAnQT72uopuaoIRpcRMWm8xFc5cUZrmMvsoL52vHLqJUEzt0AUmf2av7nDiIs4V3P2VZv5RIHzAHxrnPHYdU2fMWBYQCBGYgSTEnuzInWkR1rN8kl66/QctIElhOBixnOLyoGtDICyliXZVDqFJJCqWadu7WjjOENbshy9ormYLlMljpMEL3lEeMDXqYqTs8VtnBkX2NxmvhltgxOVWzMT/AHYZn1I1bs/jWLmW2imyyyQqBCjGYCk5Ie2crKVkZlInKZAM1EXPN92/onSxs+zvCzjFaDotwz09wiNvE+PQ1aHJ5/8APE/9p/8AIarn2Y4YnEXH6LaI+JZf0n8asTkEZ+NsfuW3/BVX8zWK+b4h4R9y3/r8y5KKKK6oow4uzntsv3lYfMRVE+0XBZsKr5cxt3B3ddc4KwY197IKvyqy5v4OGa/ZMRcBKzt3u8vyb8q4/wAS/LlSr/8AV6+DHU9U4lN8KFyThgyugtXHdcxVUYZgGzE9wglCx0EGCNNdjhuFtpZxKWLqPeypupR3TUXEtgmWVg4eBDHJDLGlQV9TbZgBAYMuUkmIPukyoJBE9QJU6nbzZsZVYsT3VUgfZIJDlTqGX7Z0jVTrOh6nZ3d0xdz3dDp32AC3M2X3pKgLGQsS4GgAJ03GsECwvZBxZrV17TAqrMzoD5QLibDUKbbR61XT4M5mQoQ3ujQzmzKozZvcJg6aHvAaiKkeCY7snRrQZ7tsi5MN7xIDWxB1VhIJIG/WBEV6faQst914rYiLszpt7QIIOoIjqJBquubOF4DDr2Nuzc7V3TcOVAzSWDOQrkbjVhIg9acuWONJicOjoZBUEfunx8xsfStnjfCPpNk2jcZFYjMVAJIH2ddgdJ+XWohNVYZl980JqwtoUrcYdozLby27atmFsdoVDq6AzqFUMfEATprrTVyjyibt1rjlDaS5bbONcwVcwtJ3jlUEgNJnuitHm7h6Wna1bBFi0Qrxobl17eaWKZYCqdFHVW0Mkie5kwS2b5CDs7Btq7pbYhWVZYhlK5QxK6EAzpoZpcrQ1YqlTU3Z8B/JpF5+9oP0WbFjvXyBmaJFudt9C5GwOg3PgcvK3FMS1trFsJmssysGPeAzGGAYiVPQwN4NQXE/Z9i/pj3lw9u6HOaHuSoYgZyVzIW70x0E7dKuqrktEbIxV7t6C9wDiLvh8a1x2e4LnD7pLEknLeuKTr4ZgKcOYrYNzjKeNnC3P5QNaxcA9l13tTcxLIimfqrUNIJDZCGBQIGAIBzbDwmtL2h4N7T9rZZmsOq27neJMgq8u0HMjKqAZpEA6QRI4u1397mulXjHS333X7E0vfcH/u8G/EQf1rSwNxQ3DGcgA4S/ZaTEALcTX0MCkziXEsTdawFYBltrZtiyymZk5BkY6aqMpOkwdqtHlrlywuFt2cRaR7uTvsyyWYyWAJ6rJWf2dOsWirhOvlWi5+69ymOE2MTYVMRazIyBNddAVDAHpBVgcp6Grs5X5st4rCrddltvqHVmAAZdysnVTvOvUbg1gu+zXDARau37SzORWBWfGGB18yTW7a4FgsLaysAQoJlz03OggRPQCjLJfKZJSUlqK/NXMlx1u2u4LZeFacrZUZCTJOsg9BpPkakuS+TxZVb92GuuMyjcW1YaAaatG5geAqN4bg24hcfIq2bKtqMogqdUGURmIK5pJ0NwxGuZ/S3lUAdAAOuwjWinnTal9+BWWV2seYr4K9kVp8UxYtWyZgkGJ/E+gq85qEXJ7IrFXdkVp7YuORaFpDq7DboqEEnTbvZB86q0HD757kqEIgQWYyzamQpUwvXNo2kQZnmfiwxN8384KSy5DlB7JDupbWX7xjTcRmg5cuJbDJaTFW7KFrdzIVLOsv3jbfKSVJ7ssg/ZOYhoGelmhDM1rLX6L2Gu17LgKmIRlcrcEMuhBEGR0061lsIDb0zF5AiJ7sNO+moJ6aRp1NTPEsIt0HENdNlrqAlbgBNwlQGKZGLZWIJkqBrvURhrRRngAlVDSIIWI3zCNCQCPIjrT4TzL+SrVh99mODy2b1wiMzqnwtrJ/z/AIU7exuz2mKxV/8AZA/nct+S0uWLH0ThirENk2/bumT8sx/lqwvY5w3s8Abka3bjH4L3R+Rrl4F9rWq1utl5DZ6RUR7r7RRXXEhSxzlgtEugbdxvQ6r+Mj+KmetfHYQXbbI2zAj08D8Dr8Kz4qgq9KVN8S0ZZXc5r564eLWKJKSl5SylQc2adbYykTNwg6gkBhHgYHhmFvXe0CuqQIZSM7OZMwgzOYDNsI0jSZq2uaOBG7bKFZu2XzKP216D94beeU9KqfEWybbXFFsXGuKCmTv99Rkyhs0SVJIGgzKB0FZPh1eVWhkbtOOj8i9RWlfgS+G4raxWIuC5bLKnbXCpcobqWzNtCgibgWFLEwESYJTXUdLLOFAthhcJzW1KjIcwILKctuIY6yoXL3jDGt/H8SuDFjsFEC9mhraMzObgzXD2kFWkiASoyhdfeNRF7EWVdrqi2HLPIWSIdAZtjPowzwVzaQ0HSttGLXCxRjN7O+a3wl4WrrBUutKHNOVyBvrOR/HoYOxq8sLiA6yPiPA+BrmzhmGZbNxoRgRmkybZCBWe2dCrR3AII1cCTmC08+zfnu4ipbxGYAkJbuvIW5ppbY/fjZuvruqpF0ZupH5X8y917+pKtJWe5aHFuB28RkD6KrlyAPelShB6iQ2+9bOO4XZvf2ttX00kdPI71kw+JV1kfLqD4Gstae7NXWqYq2ViZzWqYPEYK/bhIa5bbWMyNDsDO598+pFOhSvF3Co4AdVYAz3lDajwkHWsoFSlbYhLVvmaXET3AojvbnplAlp8o0PkTUKT3T1DBw06yCCDmG2+YHpTDisLnRhAJhssjYnSTUJjsEwJGhkDY+6pKifwb1ZunSQ2NTBcNs2c3Z2ktksJKrH2dI8NbhWNta2bOwJkT1EnKd508Np8l8K9xL+RbQ/utI3/AIAPGRW3gsOfNYynVZB1mQf+b6ipSsDdzbwr50B0n8JBgx5SKU+PcJvh2uauumoEnMT3QwA2XVtBv2f7RZyYdf618gE/kf8AfeoJFHkJCEuCIUMsbdRmPqBOh8CKaGr2tgCYEH84Ea7eAFY7jhRLGBQB5u3AoJO1VL7TebM5OHRsswLja91DtbEA99/Dw9al+f8An0WQbdqDdMQD7qBjlFy4ToBJETvudKrG9iCbadqBJNySFMh++txrpJUl9Lb6Eg5RPUVlj/yJX/wX7v6L9xtsi6/wQl7EXCw72oIYNmiMozKFZj3dNQJ3PiBEra5hu27NrKOzVCYItiXYmXJd5JJIEgQIAXpUZbxQLBXVXO0rqCY0Yge8dhGkx4licd3EZcgDq4UyAUHdkyyncFZJICkjWdDIrTKKlo0UuSnG8RYe52iAZAgRVgxmQsTlGYMEjLG8Bo1K195K4R2+IA1ABlvum2PfXXrrbH8U7wahrduULAkFZ9IOwB32zzO8VaHJ3C0wuEN9xlNxVczuEC90adTqekyvWsONrrD0Hl3ei8xkI5mfObcQbl23YXUyCQPvPoo/E/MVenA+GjD4a1ZH92ir8QNT85qnvZlwk4viLYhx3bX1h8M50Rfh/pq76Zg6HYUYw48fFlZu7uFFFFayoUUUUAKvN/DYIvLtor/6W/0/EeFU1zry6tm4+ISFS77wg/2kyQSD3Qwk7gZo8q6Lv2FdSrCVYEEHqDoRVbcY4VlZ8NdllYHKZjPbPUEbMNjGxAPWuJjIywlb8XTWj0mvcdHvxyvyKP4YwQF2MspsvlMrlCOpDvC6gqYjr2qwZBFbWGtNbYC3DFsxVltQyZMrMYb7MKx3O86GQN3mLlwWMQBczlTmZrmZV7QZ80AQQGju6iMzKSYIFHBeHfScYqZ2tWT2c5xuUyplUNmUkxbk6iPLQ9eNeEqfap3W4qzvYy8G5YOKZhYPY2bTDMbi5m7RSSViQGgFZJAiB4nNIcSwL2wSXTEWbsWkNpEZFOUxbIzZgwhcrZzEHqRUxyn2aC7h4It3O6O6w7xtZLikkZSWCE76tn0iJ1rFo4a5etXrZup2aKMoOW4+dmss2XRQUzA6gdxx1GbnLE1vxEo32s1G26fG/NDciyo3+Vua72GtWjdL3bb5VVss3UOVCUdVZi6gsd4IGTctlWzeE8wWr6KyspDDRlMq3oenoaqHt7eZiwZrBCuFkQc49+AskwHcaHUFco0LY+HI1kF7Tvh7uYq1tgO+dD37J0O5WVMklSDrW2VJwd6TtfW3D+vIpmv83qXwqT5n/njX3Lr/AL/1qruE+0W7ZgYhCgiQ9sG7bIkDMR76CWUddWA3p04VzhYviUdX/wDbYN8194fEVCxCWlROPjt6hkfDUnCvhFe+yBkNqCNQeojWsCcTtnrHhII/MCs6Yu2R7yn4j+tPUovZlLW3NduHrJJUarljcQNQI2n+g8K9lR+X9K9viU+8vTc1rXOI2h9oHfYz+VDkluwy8jKwry1R3EOYEtLmchF+9cYWx82M/hSVxT2nI0jDK+JYELFoFbYZjChrhHU+G9KdeO0dX0+pbs3x0HnF8SRAdRI1328yelVnzX7Rw4dcMy3GUgFgdNTEWgRFxhpqdBI3pZ4px3EX7S377Zbchlt24NtT3zb7UAkuGZU36EwNRUPjYVezVw9tkZTKSA5dXZxAOWShOwIQRsTR2U6v6m3Je74k5lHYy8Fw7XRcL6Sc9y87DKBoy9sTudiFWGM7gARi4rgUYhsLe+ksGESrK4yWySdAoYBbeaRBEEmZmnPgeKtY6w2FyW7Ny2e1s5SXVgp7ryxl3UrDBtSD06QnH7GGNv6K5dcRbJdnRO4e0c3SrkAZgtsk5yoACEjYis3by7XK7q3BLhz/ANWsWy6XEvESgdGYLrmCKCVOYBgs75Y8SwOn71YMThWFpHnMhkAyO6TIKmCSPdMSBIEjSpbnLhRw+IAJzB7VtlLADdYKgCAoUiABsAvhWDg/DrmIKWbZktmHek5RuWX7q92CfMCtyqRcc99BbTTsTPJPBjiLxOXLa1a5pEgyptAwJViD3egUazNMvN/FMzCwmuoLAeP2U0+celb197fDsKtq2czxAJ3Zurt5Dw9BW97KeUDfvfS7wJS20pP27m5YzuAdfWuRRTxlft5fJH5er5jX3Fl48SwuQeWvoWDVCPrH79z94/Z+A0+dMlFFdkSFFFFABRRRQAVE8w8CGJtROW4vetv91v1U7EdRUtRVZRUlZ7BsVHi8ILwazeXJdtmGHVSQRmU9UZSRI3UkadEziHCLqXQhOXKiIruT7pH1pVhDMuYsQjMCJeTqJuzmzlb6SouWmFvEWwcj9GH/AG38VP4Uhs6X82HxCG3dX3kOhB++h6jz+elcFqp8Mlmgs1J7rjEfpUXUV+BcWwxudtflLqklmXN2bMIlmAByOGYFlByhmnfbZ4tx9b9whH7PKVRWaVPcFxmI1JXvXAsAZu440OlafGuXrmGQlCIyhFuAEZRsGuHMYYZmExlh2PRQFrEFxYFxig0ZFRXZdRbW0zzOrAhZUkzqPdgHoYajQqT/ABFOTellroulvYo5SSysYTwl2NpSuS/dOVge+GR2FwyT1TJcPUQAC0wKmOZ+Iqly3b7K3dFoKHa4+S4GKFlCXJkNkWTOhNxfMjJy4UPa4prq3yLZIW1bKFEI7VwLe6l2jQaaSNzURgeZs6ut5kN+9lVLltZYWrg+tQFVJzoJQCM2q7jWstWo8RiMyjeMNOWr4+RdLLG3MnBbFsW2tEtmUlc1pc6wyp2bLpqGLTAzaOPMaHF+xxHZ5kCNlfLcQXGIC28ons170ZbZABKg5tTmIOHEt2RAzK69nKkMrf2jmFtbC0C5O5JBA+6BWa5Ny/hyrEZsTpAyMMhJuibZyFSoOvWPBlrqJSpUm5O7V9xbs3oesIMXaDvYxrqLcgAlrgJXSSWzBMxNsR0BliBUk/GOIFc/0uwx7pOfDrs2kzkkwd5A0Kn7QrX55vB8MMVZIhRLjIrKXTRGZW3UlcjA/sHZa0MZaJxgFpUtdl2R+qRUYsyW3eGBnfLoBO0SdKRRrwrWUUtb36Wt06lpLLe5n4pzFxC3B7ewToAbdu20wGJEfehSR1iNNwujjeMY0pL4q6e9bGRDbsllYd7KtqWlQVadpYDvCTWPFWblzEILbuIJVRqSrHIqkgEySGtoQR9kkCAInuHWcNct27DoBdxVtrq3cgVpEBFmTD5LZub697aYptbsqKzZbsIuUtLkAmFth8z3EzgallF7cjvMS0mAUhDIbURqxX5w/B2zauNcz2rSC20BMzMHcgW1VFXMRnENIH1sxqRWrisAql7d23DoX9yGOjMVXvGSpF4MDvooBBiveKuMyOgPZ2oVSNy6G4z6ZhJYXEebmgbIdi3e0O8ofl8bfaFppPvDHxK1aWxaxeFVCtwZmZ7QuNlg/VqoIW2MwyEKNM1KblBmKTbth0yAMCUtkqWlrbyB3swI1IQHaaZeTri3bN7B3NVcPcQgAL7zJcCRI2VLgHTM3hNLOOwrYdjnDLIyZyrEMRCvl6FSWbQmIgbNphwtoVpQm+9w6r+i89Ypo18NibtuDaVrTobbLoTDRAzDQCZtrMAQYgwwDJzNxKyyWrz22+kNbQtYRtDILql4rPdkFgvvEEjqaTbmKKi5kP8AaZVGylgzLJykZjIPSJBO8ECX4FwC/duHJ3IZWYiSq+8oGaQMygaQC2oBI1yuxVKm2qk3bLx28isJPZEcUxGKxJ7Qu95wchQ6FJiIMdnaysTJHSIBJp+sWLeBsm5cIa4QqkgAE5VCrbSANAFGsCdWNZCbGAtEklmYnU++7aaAbKug0EAADwFQGAwGJ4pigqj1+5bSdT/zUmuVmlj3kprLSX79EO0p6vczcvcDvcUxmshRBuMNkSdFXz8PiavzAYFLNtbdtQqIAFA6AVpct8u2sFYW1aG2rMd2bqxqVrtwhGEVGK0RnbvqwoooqwBRRRQAUUUUAFFfKKAPtQHNPKFrGqCZS6n9ndX3lP6r5VPV9qGk9GBT2Ixt7B3OxxyxOi3gJRx5+Bjf8RWnxHlZHAbDlVGZXya5DAg5SplMyd0xpAUaAVcfEuF2sRbNu8iuh3DD8R4HzFVxxTkHE4Im5gib1rUmwzaj90xr+frXFq/DZ0pdrg5ZXxXBjo1L6SK3xvArlplZQ9q7atsQtuUWFAAysG7xWBJXNmkM21wiSwfGcWoI7NHusrA31TJcXfUkLDkjQR1Kz7yip/Cc1YW+OzuwhOhS8BlJ2gE90/gay4zllHHcdkG4E5l2YAiTmBAdoIbSdqR/5GDkoY2nlfP7/sv2b3gxPw9hWQd97rAKqrlBIBBOjXB3mJ7IlDBjSGXQb/B8FfVrl3snC2rOIZNiWvnMg0QkSATsFGpIAzVvY3gV8T3VuCBISDOqzCkKM0DQajQKdCzGHbhNwXSELWnZtDmNpobKAxZ50BXU6tq06NC9edWniqbjRmtfvYXZwd2iT5XurbZsLcIe3fVioYgkkCHUgEwGTYToUcbzUdxzEM2LxCo5Rxc7gGYsSLCp9Xl6gFwSY98RJBy6OEw9y08qoFxyMpZDnzMfswD3xkJzQWlmEB+6dhLucvBudo7s+ctBdokDLbUDIQgE6RkLEqpC1NPCZMQ6y2a1XXn6Fc/dymvwrtgURZtyFW2A5zBwcvcHeKDKFJnKQ0R9kVL8Q4sDi8tjCrdNg5Uc3rhAFjKobs7bAKe6vmdKjLnGcQMty32SsIKAoGiRbX32Jhu7A10CttIzaN/H3bj9oT38pXS2LYIBZzoigwDl1BzTGsTDJ03Oosy7tuYKVkOXGMCcZYS+LU3FJt3bcQGCvByF8ugYZlYFTlO8gCkMY0530JuM7SzxELuJVpDA7EGTlSD3jmk7Vg3VdblxidcqwX7oKwFtuD2f2vcMSYgBCK2MBybehgtvKHVVlu5lIJbOpIzjVLcwJYTJGq0mk44RNVJrLwXLpvr6Ey7+qRpcM43ctKr2zaXutbQv9nVznRQxyGHCTBHeMxqa8M2IvXR719yAJBDsqd8EqsrozCCJBAUTlkU38L5BtoZuPoCYt2hkWO9CljLPAaJgHQbddzEcawWDBS2FkfYtDM3lnJP+Y1kqfEaLnehHPMuqcrWk7IiuGchkicS2m+QQXMgCGcEhRpEJrBIJMmt3inM9nDL2VhVLLplXRF/eI3PkNfEioLiHMmJxR7NAVDaBLcszeRYa/BQPU05cn+yEtlu4zuruLI0P8ZG3oKiODq4lqeKen/Ve4doo6QFbl7lfFcTvlpOWe/dYd1R91R1PkPj41eHL3LlnB2RbsrH3mPvMfFjW9hMIlpAltQiroFUQB8qzV1oxUVlirIQFFFFWAKKKKACiiigAooooA+RX2iigAooooAK+EV9ooAT+YvZfg8VLBexuH7SDQ/vLsfwpExfs54pg9cM/aIOiH87dyR8quuiqThGayyV11JTa2KD/APzDE2TlxOHEjfRrTfJpB/CpLC8/2CIbtbfky5l/wFp+VXJicHbuCLiK48GUMPxpex/s24dd1NgIfG2Sn4Ax+Fc2fwnDN3inF9HYaq0kI6cewDsGzYXNoQSiWyCJ1ByqQdTr519RMCZymwAQQQl/KCCAGBC3diFWR+yPCpnF+xTCmezvXU9crD8hUbe9hv3cUP4rX9Gqr+Gz2VaRKq9DTxGBwDDv9iV8Gvlh6w1w1g+mcNtxBsaTAUB4kAGMoO4AHwFbo9h1z/8ApT/4z/Wtm37FhID4hiP2LSiPUlppb+Eyl89aTJ7bkiEuc74VBFtXbyVMg/xZfyqNxXPtw/2dpV83Yt+CwPxqxcH7G8Cvvm7cPm+Uf4QKYOH8k4Gz7mGtz4lcx+bTTKfwbCx1av4sq60mUfatcRxxhRduA9EXInxIgEepNNnAfYvdaDibgtr9y33m+J2HwmreRABAEDwFeq6dOnCmrQVl0FNt7kRwLlTC4NYsWwp6sdXPqx1qXoophAUUUUAFFFFABRRRQAUUUUAFFFFABRRRQAUUUUAFFFFABRRRQAUUUUAFFFFABRRRQAUUUUAFFFFABRRRQAUUUUAFFFFABRRRQAUUUUAf/9k="/>
          <p:cNvSpPr>
            <a:spLocks noChangeAspect="1" noChangeArrowheads="1"/>
          </p:cNvSpPr>
          <p:nvPr/>
        </p:nvSpPr>
        <p:spPr bwMode="auto">
          <a:xfrm>
            <a:off x="63500" y="-10382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>
            <a:glow rad="101600">
              <a:srgbClr val="FFFF00">
                <a:alpha val="75000"/>
              </a:srgbClr>
            </a:glow>
          </a:effectLst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the definition of the word </a:t>
            </a:r>
            <a:r>
              <a:rPr lang="en-US" u="sng" dirty="0"/>
              <a:t>Amendment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FF0000"/>
                </a:solidFill>
              </a:rPr>
              <a:t>Highlight the correct answer.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To </a:t>
            </a:r>
            <a:r>
              <a:rPr lang="en-US" dirty="0"/>
              <a:t>change or add something.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sew something together.</a:t>
            </a:r>
          </a:p>
          <a:p>
            <a:pPr lvl="2"/>
            <a:r>
              <a:rPr lang="en-US" dirty="0" smtClean="0"/>
              <a:t>“</a:t>
            </a:r>
            <a:r>
              <a:rPr lang="en-US" dirty="0"/>
              <a:t>yes” or “no” vote on a bill.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refuse to sign a bill into law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479</Words>
  <Application>Microsoft Office PowerPoint</Application>
  <PresentationFormat>On-screen Show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Before the Constitution </vt:lpstr>
      <vt:lpstr>Requirements to be President</vt:lpstr>
      <vt:lpstr>PowerPoint Presentation</vt:lpstr>
      <vt:lpstr>How many Electoral College Votes will each of these states have in the 2012 Presidential Election?</vt:lpstr>
      <vt:lpstr>Citizens</vt:lpstr>
      <vt:lpstr>Terms</vt:lpstr>
      <vt:lpstr>Congress</vt:lpstr>
      <vt:lpstr>Amendment</vt:lpstr>
      <vt:lpstr>Location, Location, Location</vt:lpstr>
      <vt:lpstr>Electing the President</vt:lpstr>
      <vt:lpstr>Bill of Rights</vt:lpstr>
      <vt:lpstr>PowerPoint Presentation</vt:lpstr>
      <vt:lpstr>The Five Freedoms of the  1st Amendment</vt:lpstr>
    </vt:vector>
  </TitlesOfParts>
  <Company>Carthage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Government &amp;  The Bill of Rights</dc:title>
  <dc:creator>Carthage School District</dc:creator>
  <cp:lastModifiedBy>Brian Crigger</cp:lastModifiedBy>
  <cp:revision>49</cp:revision>
  <dcterms:created xsi:type="dcterms:W3CDTF">2012-02-14T14:34:09Z</dcterms:created>
  <dcterms:modified xsi:type="dcterms:W3CDTF">2013-04-23T19:47:47Z</dcterms:modified>
</cp:coreProperties>
</file>